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88" r:id="rId2"/>
  </p:sldMasterIdLst>
  <p:notesMasterIdLst>
    <p:notesMasterId r:id="rId11"/>
  </p:notesMasterIdLst>
  <p:sldIdLst>
    <p:sldId id="256" r:id="rId3"/>
    <p:sldId id="259" r:id="rId4"/>
    <p:sldId id="260" r:id="rId5"/>
    <p:sldId id="267" r:id="rId6"/>
    <p:sldId id="261" r:id="rId7"/>
    <p:sldId id="266" r:id="rId8"/>
    <p:sldId id="263" r:id="rId9"/>
    <p:sldId id="264" r:id="rId10"/>
  </p:sldIdLst>
  <p:sldSz cx="9144000" cy="5143500" type="screen16x9"/>
  <p:notesSz cx="6858000" cy="9144000"/>
  <p:embeddedFontLst>
    <p:embeddedFont>
      <p:font typeface="Calibri" panose="020F0502020204030204" pitchFamily="34" charset="0"/>
      <p:regular r:id="rId12"/>
      <p:bold r:id="rId13"/>
      <p:italic r:id="rId14"/>
      <p:boldItalic r:id="rId15"/>
    </p:embeddedFont>
    <p:embeddedFont>
      <p:font typeface="Georgia" panose="02040502050405020303" pitchFamily="18" charset="0"/>
      <p:regular r:id="rId16"/>
      <p:bold r:id="rId17"/>
      <p:italic r:id="rId18"/>
      <p:boldItalic r:id="rId19"/>
    </p:embeddedFont>
    <p:embeddedFont>
      <p:font typeface="Verdana" panose="020B0604030504040204" pitchFamily="34" charset="0"/>
      <p:regular r:id="rId20"/>
      <p:bold r:id="rId21"/>
      <p:italic r:id="rId22"/>
      <p:boldItalic r:id="rId23"/>
    </p:embeddedFont>
  </p:embeddedFontLst>
  <p:custDataLst>
    <p:tags r:id="rId24"/>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5" roundtripDataSignature="AMtx7mgPPS3WtQMI9NwDApJqtjBDswNL5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EDC43C9-7D88-49B5-AB39-5B79CDF6151A}">
  <a:tblStyle styleId="{3EDC43C9-7D88-49B5-AB39-5B79CDF6151A}"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1" d="100"/>
          <a:sy n="91" d="100"/>
        </p:scale>
        <p:origin x="786"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font" Target="fonts/font10.fntdata"/><Relationship Id="rId7" Type="http://schemas.openxmlformats.org/officeDocument/2006/relationships/slide" Target="slides/slide5.xml"/><Relationship Id="rId12" Type="http://schemas.openxmlformats.org/officeDocument/2006/relationships/font" Target="fonts/font1.fntdata"/><Relationship Id="rId17" Type="http://schemas.openxmlformats.org/officeDocument/2006/relationships/font" Target="fonts/font6.fntdata"/><Relationship Id="rId25" Type="http://customschemas.google.com/relationships/presentationmetadata" Target="metadata"/><Relationship Id="rId2" Type="http://schemas.openxmlformats.org/officeDocument/2006/relationships/slideMaster" Target="slideMasters/slideMaster2.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24"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000"/>
              <a:t>SSB-MuleSoft project is part of the overall Digital Program that encompasses 3 projects: MuleSoft, Backbase, and the Data under ‘one program’ governance structure. Further details will be posted soon</a:t>
            </a:r>
            <a:endParaRPr sz="1000"/>
          </a:p>
        </p:txBody>
      </p:sp>
      <p:sp>
        <p:nvSpPr>
          <p:cNvPr id="577" name="Google Shape;57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4:notes"/>
          <p:cNvSpPr txBox="1">
            <a:spLocks noGrp="1"/>
          </p:cNvSpPr>
          <p:nvPr>
            <p:ph type="body" idx="1"/>
          </p:nvPr>
        </p:nvSpPr>
        <p:spPr>
          <a:xfrm>
            <a:off x="685801" y="4343714"/>
            <a:ext cx="5486400" cy="4113600"/>
          </a:xfrm>
          <a:prstGeom prst="rect">
            <a:avLst/>
          </a:prstGeom>
          <a:noFill/>
          <a:ln>
            <a:noFill/>
          </a:ln>
        </p:spPr>
        <p:txBody>
          <a:bodyPr spcFirstLastPara="1" wrap="square" lIns="86375" tIns="86375" rIns="86375" bIns="86375" anchor="t" anchorCtr="0">
            <a:noAutofit/>
          </a:bodyPr>
          <a:lstStyle/>
          <a:p>
            <a:pPr marL="0" marR="0" lvl="0" indent="0" algn="l" rtl="0">
              <a:lnSpc>
                <a:spcPct val="100000"/>
              </a:lnSpc>
              <a:spcBef>
                <a:spcPts val="0"/>
              </a:spcBef>
              <a:spcAft>
                <a:spcPts val="0"/>
              </a:spcAft>
              <a:buSzPts val="1100"/>
              <a:buNone/>
            </a:pPr>
            <a:endParaRPr/>
          </a:p>
        </p:txBody>
      </p:sp>
      <p:sp>
        <p:nvSpPr>
          <p:cNvPr id="642" name="Google Shape;642;p4:notes"/>
          <p:cNvSpPr>
            <a:spLocks noGrp="1" noRot="1" noChangeAspect="1"/>
          </p:cNvSpPr>
          <p:nvPr>
            <p:ph type="sldImg" idx="2"/>
          </p:nvPr>
        </p:nvSpPr>
        <p:spPr>
          <a:xfrm>
            <a:off x="381000" y="687388"/>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5" name="Google Shape;69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5" name="Google Shape;69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650310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1" name="Google Shape;76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1" name="Google Shape;821;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0" name="Google Shape;83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Lines 2">
  <p:cSld name="Title Slide Lines 2">
    <p:bg>
      <p:bgPr>
        <a:solidFill>
          <a:srgbClr val="DEDEDE"/>
        </a:solidFill>
        <a:effectLst/>
      </p:bgPr>
    </p:bg>
    <p:spTree>
      <p:nvGrpSpPr>
        <p:cNvPr id="1" name="Shape 8"/>
        <p:cNvGrpSpPr/>
        <p:nvPr/>
      </p:nvGrpSpPr>
      <p:grpSpPr>
        <a:xfrm>
          <a:off x="0" y="0"/>
          <a:ext cx="0" cy="0"/>
          <a:chOff x="0" y="0"/>
          <a:chExt cx="0" cy="0"/>
        </a:xfrm>
      </p:grpSpPr>
      <p:grpSp>
        <p:nvGrpSpPr>
          <p:cNvPr id="9" name="Google Shape;9;p12"/>
          <p:cNvGrpSpPr/>
          <p:nvPr/>
        </p:nvGrpSpPr>
        <p:grpSpPr>
          <a:xfrm>
            <a:off x="0" y="0"/>
            <a:ext cx="9144000" cy="5143500"/>
            <a:chOff x="0" y="0"/>
            <a:chExt cx="12192000" cy="6858000"/>
          </a:xfrm>
        </p:grpSpPr>
        <p:sp>
          <p:nvSpPr>
            <p:cNvPr id="10" name="Google Shape;10;p12"/>
            <p:cNvSpPr/>
            <p:nvPr/>
          </p:nvSpPr>
          <p:spPr>
            <a:xfrm>
              <a:off x="0" y="0"/>
              <a:ext cx="12192000" cy="6858000"/>
            </a:xfrm>
            <a:custGeom>
              <a:avLst/>
              <a:gdLst/>
              <a:ahLst/>
              <a:cxnLst/>
              <a:rect l="l" t="t" r="r" b="b"/>
              <a:pathLst>
                <a:path w="12192000" h="6858000" extrusionOk="0">
                  <a:moveTo>
                    <a:pt x="9144000" y="0"/>
                  </a:moveTo>
                  <a:lnTo>
                    <a:pt x="9450000" y="0"/>
                  </a:lnTo>
                  <a:lnTo>
                    <a:pt x="9450000" y="3309692"/>
                  </a:lnTo>
                  <a:lnTo>
                    <a:pt x="12192000" y="3309692"/>
                  </a:lnTo>
                  <a:lnTo>
                    <a:pt x="12192000" y="3615692"/>
                  </a:lnTo>
                  <a:lnTo>
                    <a:pt x="9450000" y="3615692"/>
                  </a:lnTo>
                  <a:lnTo>
                    <a:pt x="9450000" y="4394836"/>
                  </a:lnTo>
                  <a:lnTo>
                    <a:pt x="12192000" y="4394836"/>
                  </a:lnTo>
                  <a:lnTo>
                    <a:pt x="12192000" y="4700836"/>
                  </a:lnTo>
                  <a:lnTo>
                    <a:pt x="9450000" y="4700836"/>
                  </a:lnTo>
                  <a:lnTo>
                    <a:pt x="9450000" y="6858000"/>
                  </a:lnTo>
                  <a:lnTo>
                    <a:pt x="9144000" y="6858000"/>
                  </a:lnTo>
                  <a:lnTo>
                    <a:pt x="9144000" y="4700836"/>
                  </a:lnTo>
                  <a:lnTo>
                    <a:pt x="0" y="4700836"/>
                  </a:lnTo>
                  <a:lnTo>
                    <a:pt x="0" y="4394836"/>
                  </a:lnTo>
                  <a:lnTo>
                    <a:pt x="9144000" y="4394836"/>
                  </a:lnTo>
                  <a:lnTo>
                    <a:pt x="9144000" y="3615692"/>
                  </a:lnTo>
                  <a:lnTo>
                    <a:pt x="0" y="3615692"/>
                  </a:lnTo>
                  <a:lnTo>
                    <a:pt x="0" y="3309692"/>
                  </a:lnTo>
                  <a:lnTo>
                    <a:pt x="9144000" y="3309692"/>
                  </a:ln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1" name="Google Shape;11;p12"/>
            <p:cNvPicPr preferRelativeResize="0"/>
            <p:nvPr/>
          </p:nvPicPr>
          <p:blipFill rotWithShape="1">
            <a:blip r:embed="rId2">
              <a:alphaModFix/>
            </a:blip>
            <a:srcRect/>
            <a:stretch/>
          </p:blipFill>
          <p:spPr>
            <a:xfrm>
              <a:off x="185139" y="5330952"/>
              <a:ext cx="1636775" cy="1351186"/>
            </a:xfrm>
            <a:prstGeom prst="rect">
              <a:avLst/>
            </a:prstGeom>
            <a:noFill/>
            <a:ln>
              <a:noFill/>
            </a:ln>
          </p:spPr>
        </p:pic>
      </p:grpSp>
      <p:sp>
        <p:nvSpPr>
          <p:cNvPr id="12" name="Google Shape;12;p12"/>
          <p:cNvSpPr txBox="1">
            <a:spLocks noGrp="1"/>
          </p:cNvSpPr>
          <p:nvPr>
            <p:ph type="subTitle" idx="1"/>
          </p:nvPr>
        </p:nvSpPr>
        <p:spPr>
          <a:xfrm>
            <a:off x="332185" y="2785205"/>
            <a:ext cx="4105200" cy="445800"/>
          </a:xfrm>
          <a:prstGeom prst="rect">
            <a:avLst/>
          </a:prstGeom>
          <a:noFill/>
          <a:ln>
            <a:noFill/>
          </a:ln>
        </p:spPr>
        <p:txBody>
          <a:bodyPr spcFirstLastPara="1" wrap="square" lIns="0" tIns="0" rIns="0" bIns="0" anchor="ctr" anchorCtr="0">
            <a:noAutofit/>
          </a:bodyPr>
          <a:lstStyle>
            <a:lvl1pPr marR="0" lvl="0"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13" name="Google Shape;13;p12"/>
          <p:cNvSpPr txBox="1">
            <a:spLocks noGrp="1"/>
          </p:cNvSpPr>
          <p:nvPr>
            <p:ph type="ctrTitle"/>
          </p:nvPr>
        </p:nvSpPr>
        <p:spPr>
          <a:xfrm>
            <a:off x="332184" y="321467"/>
            <a:ext cx="5563800" cy="1509000"/>
          </a:xfrm>
          <a:prstGeom prst="rect">
            <a:avLst/>
          </a:prstGeom>
          <a:noFill/>
          <a:ln>
            <a:noFill/>
          </a:ln>
        </p:spPr>
        <p:txBody>
          <a:bodyPr spcFirstLastPara="1" wrap="square" lIns="0" tIns="0" rIns="0" bIns="0" anchor="b" anchorCtr="0">
            <a:noAutofit/>
          </a:bodyPr>
          <a:lstStyle>
            <a:lvl1pPr marR="0" lvl="0" algn="l">
              <a:lnSpc>
                <a:spcPct val="85000"/>
              </a:lnSpc>
              <a:spcBef>
                <a:spcPts val="0"/>
              </a:spcBef>
              <a:spcAft>
                <a:spcPts val="0"/>
              </a:spcAft>
              <a:buClr>
                <a:schemeClr val="dk1"/>
              </a:buClr>
              <a:buSzPts val="3400"/>
              <a:buFont typeface="Georgia"/>
              <a:buNone/>
              <a:defRPr sz="3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Contrast Framing">
  <p:cSld name="CUSTOM_2">
    <p:spTree>
      <p:nvGrpSpPr>
        <p:cNvPr id="1" name="Shape 79"/>
        <p:cNvGrpSpPr/>
        <p:nvPr/>
      </p:nvGrpSpPr>
      <p:grpSpPr>
        <a:xfrm>
          <a:off x="0" y="0"/>
          <a:ext cx="0" cy="0"/>
          <a:chOff x="0" y="0"/>
          <a:chExt cx="0" cy="0"/>
        </a:xfrm>
      </p:grpSpPr>
      <p:sp>
        <p:nvSpPr>
          <p:cNvPr id="80" name="Google Shape;80;p26"/>
          <p:cNvSpPr/>
          <p:nvPr/>
        </p:nvSpPr>
        <p:spPr>
          <a:xfrm>
            <a:off x="4572000" y="1364400"/>
            <a:ext cx="4572000" cy="32646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Arial"/>
              <a:ea typeface="Arial"/>
              <a:cs typeface="Arial"/>
              <a:sym typeface="Arial"/>
            </a:endParaRPr>
          </a:p>
        </p:txBody>
      </p:sp>
      <p:sp>
        <p:nvSpPr>
          <p:cNvPr id="81" name="Google Shape;81;p26"/>
          <p:cNvSpPr txBox="1">
            <a:spLocks noGrp="1"/>
          </p:cNvSpPr>
          <p:nvPr>
            <p:ph type="body" idx="1"/>
          </p:nvPr>
        </p:nvSpPr>
        <p:spPr>
          <a:xfrm>
            <a:off x="4706550" y="1577600"/>
            <a:ext cx="4104600" cy="30513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Clr>
                <a:schemeClr val="accent4"/>
              </a:buClr>
              <a:buSzPts val="1200"/>
              <a:buChar char="•"/>
              <a:defRPr>
                <a:solidFill>
                  <a:schemeClr val="accent4"/>
                </a:solidFill>
              </a:defRPr>
            </a:lvl1pPr>
            <a:lvl2pPr marL="914400" lvl="1" indent="-304800" algn="l">
              <a:lnSpc>
                <a:spcPct val="100000"/>
              </a:lnSpc>
              <a:spcBef>
                <a:spcPts val="500"/>
              </a:spcBef>
              <a:spcAft>
                <a:spcPts val="0"/>
              </a:spcAft>
              <a:buClr>
                <a:schemeClr val="accent4"/>
              </a:buClr>
              <a:buSzPts val="1200"/>
              <a:buChar char="–"/>
              <a:defRPr>
                <a:solidFill>
                  <a:schemeClr val="accent4"/>
                </a:solidFill>
              </a:defRPr>
            </a:lvl2pPr>
            <a:lvl3pPr marL="1371600" lvl="2" indent="-304800" algn="l">
              <a:lnSpc>
                <a:spcPct val="100000"/>
              </a:lnSpc>
              <a:spcBef>
                <a:spcPts val="500"/>
              </a:spcBef>
              <a:spcAft>
                <a:spcPts val="0"/>
              </a:spcAft>
              <a:buClr>
                <a:schemeClr val="accent4"/>
              </a:buClr>
              <a:buSzPts val="1200"/>
              <a:buChar char="•"/>
              <a:defRPr>
                <a:solidFill>
                  <a:schemeClr val="accent4"/>
                </a:solidFill>
              </a:defRPr>
            </a:lvl3pPr>
            <a:lvl4pPr marL="1828800" lvl="3" indent="-304800" algn="l">
              <a:lnSpc>
                <a:spcPct val="100000"/>
              </a:lnSpc>
              <a:spcBef>
                <a:spcPts val="500"/>
              </a:spcBef>
              <a:spcAft>
                <a:spcPts val="0"/>
              </a:spcAft>
              <a:buClr>
                <a:schemeClr val="accent4"/>
              </a:buClr>
              <a:buSzPts val="1200"/>
              <a:buChar char="–"/>
              <a:defRPr>
                <a:solidFill>
                  <a:schemeClr val="accent4"/>
                </a:solidFill>
              </a:defRPr>
            </a:lvl4pPr>
            <a:lvl5pPr marL="2286000" lvl="4" indent="-304800" algn="l">
              <a:lnSpc>
                <a:spcPct val="100000"/>
              </a:lnSpc>
              <a:spcBef>
                <a:spcPts val="500"/>
              </a:spcBef>
              <a:spcAft>
                <a:spcPts val="0"/>
              </a:spcAft>
              <a:buClr>
                <a:schemeClr val="accent4"/>
              </a:buClr>
              <a:buSzPts val="1200"/>
              <a:buChar char="•"/>
              <a:defRPr>
                <a:solidFill>
                  <a:schemeClr val="accent4"/>
                </a:solidFill>
              </a:defRPr>
            </a:lvl5pPr>
            <a:lvl6pPr marL="2743200" lvl="5" indent="-304800" algn="l">
              <a:lnSpc>
                <a:spcPct val="100000"/>
              </a:lnSpc>
              <a:spcBef>
                <a:spcPts val="500"/>
              </a:spcBef>
              <a:spcAft>
                <a:spcPts val="0"/>
              </a:spcAft>
              <a:buClr>
                <a:schemeClr val="accent4"/>
              </a:buClr>
              <a:buSzPts val="1200"/>
              <a:buChar char="–"/>
              <a:defRPr>
                <a:solidFill>
                  <a:schemeClr val="accent4"/>
                </a:solidFill>
              </a:defRPr>
            </a:lvl6pPr>
            <a:lvl7pPr marL="3200400" lvl="6" indent="-304800" algn="l">
              <a:lnSpc>
                <a:spcPct val="100000"/>
              </a:lnSpc>
              <a:spcBef>
                <a:spcPts val="500"/>
              </a:spcBef>
              <a:spcAft>
                <a:spcPts val="0"/>
              </a:spcAft>
              <a:buClr>
                <a:schemeClr val="accent4"/>
              </a:buClr>
              <a:buSzPts val="1200"/>
              <a:buChar char="•"/>
              <a:defRPr>
                <a:solidFill>
                  <a:schemeClr val="accent4"/>
                </a:solidFill>
              </a:defRPr>
            </a:lvl7pPr>
            <a:lvl8pPr marL="3657600" lvl="7" indent="-304800" algn="l">
              <a:lnSpc>
                <a:spcPct val="100000"/>
              </a:lnSpc>
              <a:spcBef>
                <a:spcPts val="500"/>
              </a:spcBef>
              <a:spcAft>
                <a:spcPts val="0"/>
              </a:spcAft>
              <a:buClr>
                <a:schemeClr val="accent4"/>
              </a:buClr>
              <a:buSzPts val="1200"/>
              <a:buChar char="–"/>
              <a:defRPr>
                <a:solidFill>
                  <a:schemeClr val="accent4"/>
                </a:solidFill>
              </a:defRPr>
            </a:lvl8pPr>
            <a:lvl9pPr marL="4114800" lvl="8" indent="-304800" algn="l">
              <a:lnSpc>
                <a:spcPct val="100000"/>
              </a:lnSpc>
              <a:spcBef>
                <a:spcPts val="500"/>
              </a:spcBef>
              <a:spcAft>
                <a:spcPts val="500"/>
              </a:spcAft>
              <a:buClr>
                <a:schemeClr val="accent4"/>
              </a:buClr>
              <a:buSzPts val="1200"/>
              <a:buChar char="•"/>
              <a:defRPr>
                <a:solidFill>
                  <a:schemeClr val="accent4"/>
                </a:solidFill>
              </a:defRPr>
            </a:lvl9pPr>
          </a:lstStyle>
          <a:p>
            <a:endParaRPr/>
          </a:p>
        </p:txBody>
      </p:sp>
      <p:sp>
        <p:nvSpPr>
          <p:cNvPr id="82" name="Google Shape;82;p26"/>
          <p:cNvSpPr txBox="1">
            <a:spLocks noGrp="1"/>
          </p:cNvSpPr>
          <p:nvPr>
            <p:ph type="body" idx="2"/>
          </p:nvPr>
        </p:nvSpPr>
        <p:spPr>
          <a:xfrm>
            <a:off x="331600" y="1577600"/>
            <a:ext cx="4104600" cy="30513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a:lvl1pPr>
            <a:lvl2pPr marL="914400" lvl="1" indent="-304800" algn="l">
              <a:lnSpc>
                <a:spcPct val="100000"/>
              </a:lnSpc>
              <a:spcBef>
                <a:spcPts val="500"/>
              </a:spcBef>
              <a:spcAft>
                <a:spcPts val="0"/>
              </a:spcAft>
              <a:buSzPts val="1200"/>
              <a:buChar char="–"/>
              <a:defRPr/>
            </a:lvl2pPr>
            <a:lvl3pPr marL="1371600" lvl="2" indent="-304800" algn="l">
              <a:lnSpc>
                <a:spcPct val="100000"/>
              </a:lnSpc>
              <a:spcBef>
                <a:spcPts val="500"/>
              </a:spcBef>
              <a:spcAft>
                <a:spcPts val="0"/>
              </a:spcAft>
              <a:buSzPts val="1200"/>
              <a:buChar char="•"/>
              <a:defRPr/>
            </a:lvl3pPr>
            <a:lvl4pPr marL="1828800" lvl="3" indent="-304800" algn="l">
              <a:lnSpc>
                <a:spcPct val="100000"/>
              </a:lnSpc>
              <a:spcBef>
                <a:spcPts val="500"/>
              </a:spcBef>
              <a:spcAft>
                <a:spcPts val="0"/>
              </a:spcAft>
              <a:buSzPts val="1200"/>
              <a:buChar char="–"/>
              <a:defRPr/>
            </a:lvl4pPr>
            <a:lvl5pPr marL="2286000" lvl="4" indent="-304800" algn="l">
              <a:lnSpc>
                <a:spcPct val="100000"/>
              </a:lnSpc>
              <a:spcBef>
                <a:spcPts val="500"/>
              </a:spcBef>
              <a:spcAft>
                <a:spcPts val="0"/>
              </a:spcAft>
              <a:buSzPts val="1200"/>
              <a:buChar char="•"/>
              <a:defRPr/>
            </a:lvl5pPr>
            <a:lvl6pPr marL="2743200" lvl="5" indent="-304800" algn="l">
              <a:lnSpc>
                <a:spcPct val="100000"/>
              </a:lnSpc>
              <a:spcBef>
                <a:spcPts val="500"/>
              </a:spcBef>
              <a:spcAft>
                <a:spcPts val="0"/>
              </a:spcAft>
              <a:buSzPts val="1200"/>
              <a:buChar char="–"/>
              <a:defRPr/>
            </a:lvl6pPr>
            <a:lvl7pPr marL="3200400" lvl="6" indent="-304800" algn="l">
              <a:lnSpc>
                <a:spcPct val="100000"/>
              </a:lnSpc>
              <a:spcBef>
                <a:spcPts val="500"/>
              </a:spcBef>
              <a:spcAft>
                <a:spcPts val="0"/>
              </a:spcAft>
              <a:buSzPts val="1200"/>
              <a:buChar char="•"/>
              <a:defRPr/>
            </a:lvl7pPr>
            <a:lvl8pPr marL="3657600" lvl="7" indent="-304800" algn="l">
              <a:lnSpc>
                <a:spcPct val="100000"/>
              </a:lnSpc>
              <a:spcBef>
                <a:spcPts val="500"/>
              </a:spcBef>
              <a:spcAft>
                <a:spcPts val="0"/>
              </a:spcAft>
              <a:buSzPts val="1200"/>
              <a:buChar char="–"/>
              <a:defRPr/>
            </a:lvl8pPr>
            <a:lvl9pPr marL="4114800" lvl="8" indent="-304800" algn="l">
              <a:lnSpc>
                <a:spcPct val="100000"/>
              </a:lnSpc>
              <a:spcBef>
                <a:spcPts val="500"/>
              </a:spcBef>
              <a:spcAft>
                <a:spcPts val="500"/>
              </a:spcAft>
              <a:buSzPts val="1200"/>
              <a:buChar char="•"/>
              <a:defRPr/>
            </a:lvl9pPr>
          </a:lstStyle>
          <a:p>
            <a:endParaRPr/>
          </a:p>
        </p:txBody>
      </p:sp>
      <p:sp>
        <p:nvSpPr>
          <p:cNvPr id="83" name="Google Shape;83;p26"/>
          <p:cNvSpPr txBox="1">
            <a:spLocks noGrp="1"/>
          </p:cNvSpPr>
          <p:nvPr>
            <p:ph type="subTitle" idx="3"/>
          </p:nvPr>
        </p:nvSpPr>
        <p:spPr>
          <a:xfrm>
            <a:off x="1322775" y="4739025"/>
            <a:ext cx="6001200" cy="2364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a:endParaRPr/>
          </a:p>
        </p:txBody>
      </p:sp>
      <p:sp>
        <p:nvSpPr>
          <p:cNvPr id="84" name="Google Shape;84;p26"/>
          <p:cNvSpPr txBox="1">
            <a:spLocks noGrp="1"/>
          </p:cNvSpPr>
          <p:nvPr>
            <p:ph type="subTitle" idx="4"/>
          </p:nvPr>
        </p:nvSpPr>
        <p:spPr>
          <a:xfrm>
            <a:off x="0" y="505575"/>
            <a:ext cx="1240500" cy="289800"/>
          </a:xfrm>
          <a:prstGeom prst="rect">
            <a:avLst/>
          </a:prstGeom>
          <a:solidFill>
            <a:schemeClr val="dk1"/>
          </a:solidFill>
          <a:ln>
            <a:noFill/>
          </a:ln>
        </p:spPr>
        <p:txBody>
          <a:bodyPr spcFirstLastPara="1" wrap="square" lIns="182875" tIns="91425" rIns="182875" bIns="91425" anchor="ctr" anchorCtr="0">
            <a:noAutofit/>
          </a:bodyPr>
          <a:lstStyle>
            <a:lvl1pPr lvl="0" algn="l">
              <a:lnSpc>
                <a:spcPct val="100000"/>
              </a:lnSpc>
              <a:spcBef>
                <a:spcPts val="0"/>
              </a:spcBef>
              <a:spcAft>
                <a:spcPts val="0"/>
              </a:spcAft>
              <a:buSzPts val="1200"/>
              <a:buNone/>
              <a:defRPr sz="1600">
                <a:solidFill>
                  <a:srgbClr val="FFFFFF"/>
                </a:solidFill>
                <a:latin typeface="Georgia"/>
                <a:ea typeface="Georgia"/>
                <a:cs typeface="Georgia"/>
                <a:sym typeface="Georgia"/>
              </a:defRPr>
            </a:lvl1pPr>
            <a:lvl2pPr lvl="1" algn="l">
              <a:lnSpc>
                <a:spcPct val="100000"/>
              </a:lnSpc>
              <a:spcBef>
                <a:spcPts val="0"/>
              </a:spcBef>
              <a:spcAft>
                <a:spcPts val="0"/>
              </a:spcAft>
              <a:buSzPts val="1200"/>
              <a:buNone/>
              <a:defRPr sz="1600">
                <a:solidFill>
                  <a:srgbClr val="FFFFFF"/>
                </a:solidFill>
                <a:latin typeface="Georgia"/>
                <a:ea typeface="Georgia"/>
                <a:cs typeface="Georgia"/>
                <a:sym typeface="Georgia"/>
              </a:defRPr>
            </a:lvl2pPr>
            <a:lvl3pPr lvl="2" algn="l">
              <a:lnSpc>
                <a:spcPct val="100000"/>
              </a:lnSpc>
              <a:spcBef>
                <a:spcPts val="0"/>
              </a:spcBef>
              <a:spcAft>
                <a:spcPts val="0"/>
              </a:spcAft>
              <a:buSzPts val="1200"/>
              <a:buNone/>
              <a:defRPr sz="1600">
                <a:solidFill>
                  <a:srgbClr val="FFFFFF"/>
                </a:solidFill>
                <a:latin typeface="Georgia"/>
                <a:ea typeface="Georgia"/>
                <a:cs typeface="Georgia"/>
                <a:sym typeface="Georgia"/>
              </a:defRPr>
            </a:lvl3pPr>
            <a:lvl4pPr lvl="3" algn="l">
              <a:lnSpc>
                <a:spcPct val="100000"/>
              </a:lnSpc>
              <a:spcBef>
                <a:spcPts val="0"/>
              </a:spcBef>
              <a:spcAft>
                <a:spcPts val="0"/>
              </a:spcAft>
              <a:buSzPts val="1200"/>
              <a:buNone/>
              <a:defRPr sz="1600">
                <a:solidFill>
                  <a:srgbClr val="FFFFFF"/>
                </a:solidFill>
                <a:latin typeface="Georgia"/>
                <a:ea typeface="Georgia"/>
                <a:cs typeface="Georgia"/>
                <a:sym typeface="Georgia"/>
              </a:defRPr>
            </a:lvl4pPr>
            <a:lvl5pPr lvl="4" algn="l">
              <a:lnSpc>
                <a:spcPct val="100000"/>
              </a:lnSpc>
              <a:spcBef>
                <a:spcPts val="0"/>
              </a:spcBef>
              <a:spcAft>
                <a:spcPts val="0"/>
              </a:spcAft>
              <a:buSzPts val="1200"/>
              <a:buNone/>
              <a:defRPr sz="1600">
                <a:solidFill>
                  <a:srgbClr val="FFFFFF"/>
                </a:solidFill>
                <a:latin typeface="Georgia"/>
                <a:ea typeface="Georgia"/>
                <a:cs typeface="Georgia"/>
                <a:sym typeface="Georgia"/>
              </a:defRPr>
            </a:lvl5pPr>
            <a:lvl6pPr lvl="5" algn="l">
              <a:lnSpc>
                <a:spcPct val="100000"/>
              </a:lnSpc>
              <a:spcBef>
                <a:spcPts val="0"/>
              </a:spcBef>
              <a:spcAft>
                <a:spcPts val="0"/>
              </a:spcAft>
              <a:buSzPts val="1200"/>
              <a:buNone/>
              <a:defRPr sz="1600">
                <a:solidFill>
                  <a:srgbClr val="FFFFFF"/>
                </a:solidFill>
                <a:latin typeface="Georgia"/>
                <a:ea typeface="Georgia"/>
                <a:cs typeface="Georgia"/>
                <a:sym typeface="Georgia"/>
              </a:defRPr>
            </a:lvl6pPr>
            <a:lvl7pPr lvl="6" algn="l">
              <a:lnSpc>
                <a:spcPct val="100000"/>
              </a:lnSpc>
              <a:spcBef>
                <a:spcPts val="0"/>
              </a:spcBef>
              <a:spcAft>
                <a:spcPts val="0"/>
              </a:spcAft>
              <a:buSzPts val="1200"/>
              <a:buNone/>
              <a:defRPr sz="1600">
                <a:solidFill>
                  <a:srgbClr val="FFFFFF"/>
                </a:solidFill>
                <a:latin typeface="Georgia"/>
                <a:ea typeface="Georgia"/>
                <a:cs typeface="Georgia"/>
                <a:sym typeface="Georgia"/>
              </a:defRPr>
            </a:lvl7pPr>
            <a:lvl8pPr lvl="7" algn="l">
              <a:lnSpc>
                <a:spcPct val="100000"/>
              </a:lnSpc>
              <a:spcBef>
                <a:spcPts val="0"/>
              </a:spcBef>
              <a:spcAft>
                <a:spcPts val="0"/>
              </a:spcAft>
              <a:buSzPts val="1200"/>
              <a:buNone/>
              <a:defRPr sz="1600">
                <a:solidFill>
                  <a:srgbClr val="FFFFFF"/>
                </a:solidFill>
                <a:latin typeface="Georgia"/>
                <a:ea typeface="Georgia"/>
                <a:cs typeface="Georgia"/>
                <a:sym typeface="Georgia"/>
              </a:defRPr>
            </a:lvl8pPr>
            <a:lvl9pPr lvl="8" algn="l">
              <a:lnSpc>
                <a:spcPct val="100000"/>
              </a:lnSpc>
              <a:spcBef>
                <a:spcPts val="0"/>
              </a:spcBef>
              <a:spcAft>
                <a:spcPts val="0"/>
              </a:spcAft>
              <a:buSzPts val="1200"/>
              <a:buNone/>
              <a:defRPr sz="1600">
                <a:solidFill>
                  <a:srgbClr val="FFFFFF"/>
                </a:solidFill>
                <a:latin typeface="Georgia"/>
                <a:ea typeface="Georgia"/>
                <a:cs typeface="Georgia"/>
                <a:sym typeface="Georgia"/>
              </a:defRPr>
            </a:lvl9pPr>
          </a:lstStyle>
          <a:p>
            <a:endParaRPr/>
          </a:p>
        </p:txBody>
      </p:sp>
      <p:sp>
        <p:nvSpPr>
          <p:cNvPr id="85" name="Google Shape;85;p26"/>
          <p:cNvSpPr txBox="1">
            <a:spLocks noGrp="1"/>
          </p:cNvSpPr>
          <p:nvPr>
            <p:ph type="subTitle" idx="5"/>
          </p:nvPr>
        </p:nvSpPr>
        <p:spPr>
          <a:xfrm>
            <a:off x="408400" y="761675"/>
            <a:ext cx="1240500" cy="289800"/>
          </a:xfrm>
          <a:prstGeom prst="rect">
            <a:avLst/>
          </a:prstGeom>
          <a:solidFill>
            <a:schemeClr val="dk1"/>
          </a:solidFill>
          <a:ln>
            <a:noFill/>
          </a:ln>
        </p:spPr>
        <p:txBody>
          <a:bodyPr spcFirstLastPara="1" wrap="square" lIns="182875" tIns="91425" rIns="182875" bIns="91425" anchor="ctr" anchorCtr="0">
            <a:noAutofit/>
          </a:bodyPr>
          <a:lstStyle>
            <a:lvl1pPr lvl="0" algn="l">
              <a:lnSpc>
                <a:spcPct val="100000"/>
              </a:lnSpc>
              <a:spcBef>
                <a:spcPts val="0"/>
              </a:spcBef>
              <a:spcAft>
                <a:spcPts val="0"/>
              </a:spcAft>
              <a:buSzPts val="1200"/>
              <a:buNone/>
              <a:defRPr sz="1600">
                <a:solidFill>
                  <a:srgbClr val="FFFFFF"/>
                </a:solidFill>
                <a:latin typeface="Georgia"/>
                <a:ea typeface="Georgia"/>
                <a:cs typeface="Georgia"/>
                <a:sym typeface="Georgia"/>
              </a:defRPr>
            </a:lvl1pPr>
            <a:lvl2pPr lvl="1" algn="l">
              <a:lnSpc>
                <a:spcPct val="100000"/>
              </a:lnSpc>
              <a:spcBef>
                <a:spcPts val="0"/>
              </a:spcBef>
              <a:spcAft>
                <a:spcPts val="0"/>
              </a:spcAft>
              <a:buSzPts val="1200"/>
              <a:buNone/>
              <a:defRPr sz="1600">
                <a:solidFill>
                  <a:srgbClr val="FFFFFF"/>
                </a:solidFill>
                <a:latin typeface="Georgia"/>
                <a:ea typeface="Georgia"/>
                <a:cs typeface="Georgia"/>
                <a:sym typeface="Georgia"/>
              </a:defRPr>
            </a:lvl2pPr>
            <a:lvl3pPr lvl="2" algn="l">
              <a:lnSpc>
                <a:spcPct val="100000"/>
              </a:lnSpc>
              <a:spcBef>
                <a:spcPts val="0"/>
              </a:spcBef>
              <a:spcAft>
                <a:spcPts val="0"/>
              </a:spcAft>
              <a:buSzPts val="1200"/>
              <a:buNone/>
              <a:defRPr sz="1600">
                <a:solidFill>
                  <a:srgbClr val="FFFFFF"/>
                </a:solidFill>
                <a:latin typeface="Georgia"/>
                <a:ea typeface="Georgia"/>
                <a:cs typeface="Georgia"/>
                <a:sym typeface="Georgia"/>
              </a:defRPr>
            </a:lvl3pPr>
            <a:lvl4pPr lvl="3" algn="l">
              <a:lnSpc>
                <a:spcPct val="100000"/>
              </a:lnSpc>
              <a:spcBef>
                <a:spcPts val="0"/>
              </a:spcBef>
              <a:spcAft>
                <a:spcPts val="0"/>
              </a:spcAft>
              <a:buSzPts val="1200"/>
              <a:buNone/>
              <a:defRPr sz="1600">
                <a:solidFill>
                  <a:srgbClr val="FFFFFF"/>
                </a:solidFill>
                <a:latin typeface="Georgia"/>
                <a:ea typeface="Georgia"/>
                <a:cs typeface="Georgia"/>
                <a:sym typeface="Georgia"/>
              </a:defRPr>
            </a:lvl4pPr>
            <a:lvl5pPr lvl="4" algn="l">
              <a:lnSpc>
                <a:spcPct val="100000"/>
              </a:lnSpc>
              <a:spcBef>
                <a:spcPts val="0"/>
              </a:spcBef>
              <a:spcAft>
                <a:spcPts val="0"/>
              </a:spcAft>
              <a:buSzPts val="1200"/>
              <a:buNone/>
              <a:defRPr sz="1600">
                <a:solidFill>
                  <a:srgbClr val="FFFFFF"/>
                </a:solidFill>
                <a:latin typeface="Georgia"/>
                <a:ea typeface="Georgia"/>
                <a:cs typeface="Georgia"/>
                <a:sym typeface="Georgia"/>
              </a:defRPr>
            </a:lvl5pPr>
            <a:lvl6pPr lvl="5" algn="l">
              <a:lnSpc>
                <a:spcPct val="100000"/>
              </a:lnSpc>
              <a:spcBef>
                <a:spcPts val="0"/>
              </a:spcBef>
              <a:spcAft>
                <a:spcPts val="0"/>
              </a:spcAft>
              <a:buSzPts val="1200"/>
              <a:buNone/>
              <a:defRPr sz="1600">
                <a:solidFill>
                  <a:srgbClr val="FFFFFF"/>
                </a:solidFill>
                <a:latin typeface="Georgia"/>
                <a:ea typeface="Georgia"/>
                <a:cs typeface="Georgia"/>
                <a:sym typeface="Georgia"/>
              </a:defRPr>
            </a:lvl6pPr>
            <a:lvl7pPr lvl="6" algn="l">
              <a:lnSpc>
                <a:spcPct val="100000"/>
              </a:lnSpc>
              <a:spcBef>
                <a:spcPts val="0"/>
              </a:spcBef>
              <a:spcAft>
                <a:spcPts val="0"/>
              </a:spcAft>
              <a:buSzPts val="1200"/>
              <a:buNone/>
              <a:defRPr sz="1600">
                <a:solidFill>
                  <a:srgbClr val="FFFFFF"/>
                </a:solidFill>
                <a:latin typeface="Georgia"/>
                <a:ea typeface="Georgia"/>
                <a:cs typeface="Georgia"/>
                <a:sym typeface="Georgia"/>
              </a:defRPr>
            </a:lvl7pPr>
            <a:lvl8pPr lvl="7" algn="l">
              <a:lnSpc>
                <a:spcPct val="100000"/>
              </a:lnSpc>
              <a:spcBef>
                <a:spcPts val="0"/>
              </a:spcBef>
              <a:spcAft>
                <a:spcPts val="0"/>
              </a:spcAft>
              <a:buSzPts val="1200"/>
              <a:buNone/>
              <a:defRPr sz="1600">
                <a:solidFill>
                  <a:srgbClr val="FFFFFF"/>
                </a:solidFill>
                <a:latin typeface="Georgia"/>
                <a:ea typeface="Georgia"/>
                <a:cs typeface="Georgia"/>
                <a:sym typeface="Georgia"/>
              </a:defRPr>
            </a:lvl8pPr>
            <a:lvl9pPr lvl="8" algn="l">
              <a:lnSpc>
                <a:spcPct val="100000"/>
              </a:lnSpc>
              <a:spcBef>
                <a:spcPts val="0"/>
              </a:spcBef>
              <a:spcAft>
                <a:spcPts val="0"/>
              </a:spcAft>
              <a:buSzPts val="1200"/>
              <a:buNone/>
              <a:defRPr sz="1600">
                <a:solidFill>
                  <a:srgbClr val="FFFFFF"/>
                </a:solidFill>
                <a:latin typeface="Georgia"/>
                <a:ea typeface="Georgia"/>
                <a:cs typeface="Georgia"/>
                <a:sym typeface="Georgia"/>
              </a:defRPr>
            </a:lvl9pPr>
          </a:lstStyle>
          <a:p>
            <a:endParaRPr/>
          </a:p>
        </p:txBody>
      </p:sp>
      <p:sp>
        <p:nvSpPr>
          <p:cNvPr id="86" name="Google Shape;86;p26"/>
          <p:cNvSpPr txBox="1">
            <a:spLocks noGrp="1"/>
          </p:cNvSpPr>
          <p:nvPr>
            <p:ph type="title"/>
          </p:nvPr>
        </p:nvSpPr>
        <p:spPr>
          <a:xfrm>
            <a:off x="2345927" y="324000"/>
            <a:ext cx="6465600" cy="1040400"/>
          </a:xfrm>
          <a:prstGeom prst="rect">
            <a:avLst/>
          </a:prstGeom>
          <a:noFill/>
          <a:ln>
            <a:noFill/>
          </a:ln>
        </p:spPr>
        <p:txBody>
          <a:bodyPr spcFirstLastPara="1" wrap="square" lIns="0" tIns="0" rIns="0" bIns="0" anchor="ctr" anchorCtr="0">
            <a:noAutofit/>
          </a:bodyPr>
          <a:lstStyle>
            <a:lvl1pPr lvl="0" algn="l">
              <a:lnSpc>
                <a:spcPct val="85000"/>
              </a:lnSpc>
              <a:spcBef>
                <a:spcPts val="0"/>
              </a:spcBef>
              <a:spcAft>
                <a:spcPts val="0"/>
              </a:spcAft>
              <a:buSzPts val="2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7" name="Google Shape;87;p26"/>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Arial"/>
                <a:ea typeface="Arial"/>
                <a:cs typeface="Arial"/>
                <a:sym typeface="Arial"/>
              </a:rPr>
              <a:t> </a:t>
            </a:r>
            <a:fld id="{00000000-1234-1234-1234-123412341234}" type="slidenum">
              <a:rPr lang="en" sz="600" b="0" i="0" u="none" strike="noStrike" cap="none">
                <a:solidFill>
                  <a:srgbClr val="000000"/>
                </a:solidFill>
                <a:latin typeface="Arial"/>
                <a:ea typeface="Arial"/>
                <a:cs typeface="Arial"/>
                <a:sym typeface="Arial"/>
              </a:rPr>
              <a:t>‹#›</a:t>
            </a:fld>
            <a:r>
              <a:rPr lang="en" sz="600" b="0" i="0" u="none" strike="noStrike" cap="none">
                <a:solidFill>
                  <a:srgbClr val="000000"/>
                </a:solidFill>
                <a:latin typeface="Arial"/>
                <a:ea typeface="Arial"/>
                <a:cs typeface="Arial"/>
                <a:sym typeface="Arial"/>
              </a:rPr>
              <a:t> </a:t>
            </a:r>
            <a:endParaRPr sz="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Image Framing">
  <p:cSld name="CUSTOM_3">
    <p:spTree>
      <p:nvGrpSpPr>
        <p:cNvPr id="1" name="Shape 88"/>
        <p:cNvGrpSpPr/>
        <p:nvPr/>
      </p:nvGrpSpPr>
      <p:grpSpPr>
        <a:xfrm>
          <a:off x="0" y="0"/>
          <a:ext cx="0" cy="0"/>
          <a:chOff x="0" y="0"/>
          <a:chExt cx="0" cy="0"/>
        </a:xfrm>
      </p:grpSpPr>
      <p:sp>
        <p:nvSpPr>
          <p:cNvPr id="89" name="Google Shape;89;p27"/>
          <p:cNvSpPr txBox="1">
            <a:spLocks noGrp="1"/>
          </p:cNvSpPr>
          <p:nvPr>
            <p:ph type="body" idx="1"/>
          </p:nvPr>
        </p:nvSpPr>
        <p:spPr>
          <a:xfrm>
            <a:off x="5446850" y="0"/>
            <a:ext cx="3697200" cy="5143500"/>
          </a:xfrm>
          <a:prstGeom prst="rect">
            <a:avLst/>
          </a:prstGeom>
          <a:solidFill>
            <a:schemeClr val="dk1"/>
          </a:solid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a:lvl1pPr>
            <a:lvl2pPr marL="914400" lvl="1" indent="-304800" algn="l">
              <a:lnSpc>
                <a:spcPct val="100000"/>
              </a:lnSpc>
              <a:spcBef>
                <a:spcPts val="500"/>
              </a:spcBef>
              <a:spcAft>
                <a:spcPts val="0"/>
              </a:spcAft>
              <a:buSzPts val="1200"/>
              <a:buChar char="–"/>
              <a:defRPr/>
            </a:lvl2pPr>
            <a:lvl3pPr marL="1371600" lvl="2" indent="-304800" algn="l">
              <a:lnSpc>
                <a:spcPct val="100000"/>
              </a:lnSpc>
              <a:spcBef>
                <a:spcPts val="500"/>
              </a:spcBef>
              <a:spcAft>
                <a:spcPts val="0"/>
              </a:spcAft>
              <a:buSzPts val="1200"/>
              <a:buChar char="•"/>
              <a:defRPr/>
            </a:lvl3pPr>
            <a:lvl4pPr marL="1828800" lvl="3" indent="-304800" algn="l">
              <a:lnSpc>
                <a:spcPct val="100000"/>
              </a:lnSpc>
              <a:spcBef>
                <a:spcPts val="500"/>
              </a:spcBef>
              <a:spcAft>
                <a:spcPts val="0"/>
              </a:spcAft>
              <a:buSzPts val="1200"/>
              <a:buChar char="–"/>
              <a:defRPr/>
            </a:lvl4pPr>
            <a:lvl5pPr marL="2286000" lvl="4" indent="-304800" algn="l">
              <a:lnSpc>
                <a:spcPct val="100000"/>
              </a:lnSpc>
              <a:spcBef>
                <a:spcPts val="500"/>
              </a:spcBef>
              <a:spcAft>
                <a:spcPts val="0"/>
              </a:spcAft>
              <a:buSzPts val="1200"/>
              <a:buChar char="•"/>
              <a:defRPr/>
            </a:lvl5pPr>
            <a:lvl6pPr marL="2743200" lvl="5" indent="-304800" algn="l">
              <a:lnSpc>
                <a:spcPct val="100000"/>
              </a:lnSpc>
              <a:spcBef>
                <a:spcPts val="500"/>
              </a:spcBef>
              <a:spcAft>
                <a:spcPts val="0"/>
              </a:spcAft>
              <a:buSzPts val="1200"/>
              <a:buChar char="–"/>
              <a:defRPr/>
            </a:lvl6pPr>
            <a:lvl7pPr marL="3200400" lvl="6" indent="-304800" algn="l">
              <a:lnSpc>
                <a:spcPct val="100000"/>
              </a:lnSpc>
              <a:spcBef>
                <a:spcPts val="500"/>
              </a:spcBef>
              <a:spcAft>
                <a:spcPts val="0"/>
              </a:spcAft>
              <a:buSzPts val="1200"/>
              <a:buChar char="•"/>
              <a:defRPr/>
            </a:lvl7pPr>
            <a:lvl8pPr marL="3657600" lvl="7" indent="-304800" algn="l">
              <a:lnSpc>
                <a:spcPct val="100000"/>
              </a:lnSpc>
              <a:spcBef>
                <a:spcPts val="500"/>
              </a:spcBef>
              <a:spcAft>
                <a:spcPts val="0"/>
              </a:spcAft>
              <a:buSzPts val="1200"/>
              <a:buChar char="–"/>
              <a:defRPr/>
            </a:lvl8pPr>
            <a:lvl9pPr marL="4114800" lvl="8" indent="-304800" algn="l">
              <a:lnSpc>
                <a:spcPct val="100000"/>
              </a:lnSpc>
              <a:spcBef>
                <a:spcPts val="500"/>
              </a:spcBef>
              <a:spcAft>
                <a:spcPts val="500"/>
              </a:spcAft>
              <a:buSzPts val="1200"/>
              <a:buChar char="•"/>
              <a:defRPr/>
            </a:lvl9pPr>
          </a:lstStyle>
          <a:p>
            <a:endParaRPr/>
          </a:p>
        </p:txBody>
      </p:sp>
      <p:sp>
        <p:nvSpPr>
          <p:cNvPr id="90" name="Google Shape;90;p27"/>
          <p:cNvSpPr txBox="1">
            <a:spLocks noGrp="1"/>
          </p:cNvSpPr>
          <p:nvPr>
            <p:ph type="title"/>
          </p:nvPr>
        </p:nvSpPr>
        <p:spPr>
          <a:xfrm>
            <a:off x="332180" y="324000"/>
            <a:ext cx="4239900" cy="10404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SzPts val="2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1" name="Google Shape;91;p27"/>
          <p:cNvSpPr txBox="1">
            <a:spLocks noGrp="1"/>
          </p:cNvSpPr>
          <p:nvPr>
            <p:ph type="body" idx="2"/>
          </p:nvPr>
        </p:nvSpPr>
        <p:spPr>
          <a:xfrm>
            <a:off x="332882" y="1577600"/>
            <a:ext cx="4104600" cy="30516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a:lvl1pPr>
            <a:lvl2pPr marL="914400" lvl="1" indent="-304800" algn="l">
              <a:lnSpc>
                <a:spcPct val="100000"/>
              </a:lnSpc>
              <a:spcBef>
                <a:spcPts val="500"/>
              </a:spcBef>
              <a:spcAft>
                <a:spcPts val="0"/>
              </a:spcAft>
              <a:buSzPts val="1200"/>
              <a:buChar char="–"/>
              <a:defRPr/>
            </a:lvl2pPr>
            <a:lvl3pPr marL="1371600" lvl="2" indent="-304800" algn="l">
              <a:lnSpc>
                <a:spcPct val="100000"/>
              </a:lnSpc>
              <a:spcBef>
                <a:spcPts val="500"/>
              </a:spcBef>
              <a:spcAft>
                <a:spcPts val="0"/>
              </a:spcAft>
              <a:buSzPts val="1200"/>
              <a:buChar char="•"/>
              <a:defRPr/>
            </a:lvl3pPr>
            <a:lvl4pPr marL="1828800" lvl="3" indent="-304800" algn="l">
              <a:lnSpc>
                <a:spcPct val="100000"/>
              </a:lnSpc>
              <a:spcBef>
                <a:spcPts val="500"/>
              </a:spcBef>
              <a:spcAft>
                <a:spcPts val="0"/>
              </a:spcAft>
              <a:buSzPts val="1200"/>
              <a:buChar char="–"/>
              <a:defRPr/>
            </a:lvl4pPr>
            <a:lvl5pPr marL="2286000" lvl="4" indent="-304800" algn="l">
              <a:lnSpc>
                <a:spcPct val="100000"/>
              </a:lnSpc>
              <a:spcBef>
                <a:spcPts val="500"/>
              </a:spcBef>
              <a:spcAft>
                <a:spcPts val="0"/>
              </a:spcAft>
              <a:buSzPts val="1200"/>
              <a:buChar char="•"/>
              <a:defRPr/>
            </a:lvl5pPr>
            <a:lvl6pPr marL="2743200" lvl="5" indent="-304800" algn="l">
              <a:lnSpc>
                <a:spcPct val="100000"/>
              </a:lnSpc>
              <a:spcBef>
                <a:spcPts val="500"/>
              </a:spcBef>
              <a:spcAft>
                <a:spcPts val="0"/>
              </a:spcAft>
              <a:buSzPts val="1200"/>
              <a:buChar char="–"/>
              <a:defRPr/>
            </a:lvl6pPr>
            <a:lvl7pPr marL="3200400" lvl="6" indent="-304800" algn="l">
              <a:lnSpc>
                <a:spcPct val="100000"/>
              </a:lnSpc>
              <a:spcBef>
                <a:spcPts val="500"/>
              </a:spcBef>
              <a:spcAft>
                <a:spcPts val="0"/>
              </a:spcAft>
              <a:buSzPts val="1200"/>
              <a:buChar char="•"/>
              <a:defRPr/>
            </a:lvl7pPr>
            <a:lvl8pPr marL="3657600" lvl="7" indent="-304800" algn="l">
              <a:lnSpc>
                <a:spcPct val="100000"/>
              </a:lnSpc>
              <a:spcBef>
                <a:spcPts val="500"/>
              </a:spcBef>
              <a:spcAft>
                <a:spcPts val="0"/>
              </a:spcAft>
              <a:buSzPts val="1200"/>
              <a:buChar char="–"/>
              <a:defRPr/>
            </a:lvl8pPr>
            <a:lvl9pPr marL="4114800" lvl="8" indent="-304800" algn="l">
              <a:lnSpc>
                <a:spcPct val="100000"/>
              </a:lnSpc>
              <a:spcBef>
                <a:spcPts val="500"/>
              </a:spcBef>
              <a:spcAft>
                <a:spcPts val="500"/>
              </a:spcAft>
              <a:buSzPts val="1200"/>
              <a:buChar char="•"/>
              <a:defRPr/>
            </a:lvl9pPr>
          </a:lstStyle>
          <a:p>
            <a:endParaRPr/>
          </a:p>
        </p:txBody>
      </p:sp>
      <p:sp>
        <p:nvSpPr>
          <p:cNvPr id="92" name="Google Shape;92;p27"/>
          <p:cNvSpPr txBox="1">
            <a:spLocks noGrp="1"/>
          </p:cNvSpPr>
          <p:nvPr>
            <p:ph type="subTitle" idx="3"/>
          </p:nvPr>
        </p:nvSpPr>
        <p:spPr>
          <a:xfrm>
            <a:off x="1322775" y="4739025"/>
            <a:ext cx="6001200" cy="2364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a:endParaRPr/>
          </a:p>
        </p:txBody>
      </p:sp>
      <p:sp>
        <p:nvSpPr>
          <p:cNvPr id="93" name="Google Shape;93;p27"/>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Arial"/>
                <a:ea typeface="Arial"/>
                <a:cs typeface="Arial"/>
                <a:sym typeface="Arial"/>
              </a:rPr>
              <a:t> </a:t>
            </a:r>
            <a:fld id="{00000000-1234-1234-1234-123412341234}" type="slidenum">
              <a:rPr lang="en" sz="600" b="0" i="0" u="none" strike="noStrike" cap="none">
                <a:solidFill>
                  <a:srgbClr val="FFFFFF"/>
                </a:solidFill>
                <a:latin typeface="Arial"/>
                <a:ea typeface="Arial"/>
                <a:cs typeface="Arial"/>
                <a:sym typeface="Arial"/>
              </a:rPr>
              <a:t>‹#›</a:t>
            </a:fld>
            <a:r>
              <a:rPr lang="en" sz="600" b="0" i="0" u="none" strike="noStrike" cap="none">
                <a:solidFill>
                  <a:srgbClr val="FFFFFF"/>
                </a:solidFill>
                <a:latin typeface="Arial"/>
                <a:ea typeface="Arial"/>
                <a:cs typeface="Arial"/>
                <a:sym typeface="Arial"/>
              </a:rPr>
              <a:t> </a:t>
            </a:r>
            <a:endParaRPr sz="6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Colorful Framework">
  <p:cSld name="CUSTOM_5">
    <p:bg>
      <p:bgPr>
        <a:solidFill>
          <a:schemeClr val="accent2"/>
        </a:solidFill>
        <a:effectLst/>
      </p:bgPr>
    </p:bg>
    <p:spTree>
      <p:nvGrpSpPr>
        <p:cNvPr id="1" name="Shape 94"/>
        <p:cNvGrpSpPr/>
        <p:nvPr/>
      </p:nvGrpSpPr>
      <p:grpSpPr>
        <a:xfrm>
          <a:off x="0" y="0"/>
          <a:ext cx="0" cy="0"/>
          <a:chOff x="0" y="0"/>
          <a:chExt cx="0" cy="0"/>
        </a:xfrm>
      </p:grpSpPr>
      <p:sp>
        <p:nvSpPr>
          <p:cNvPr id="95" name="Google Shape;95;p28"/>
          <p:cNvSpPr txBox="1">
            <a:spLocks noGrp="1"/>
          </p:cNvSpPr>
          <p:nvPr>
            <p:ph type="subTitle" idx="1"/>
          </p:nvPr>
        </p:nvSpPr>
        <p:spPr>
          <a:xfrm>
            <a:off x="0" y="354325"/>
            <a:ext cx="3245700" cy="384300"/>
          </a:xfrm>
          <a:prstGeom prst="rect">
            <a:avLst/>
          </a:prstGeom>
          <a:solidFill>
            <a:schemeClr val="dk1"/>
          </a:solidFill>
          <a:ln>
            <a:noFill/>
          </a:ln>
        </p:spPr>
        <p:txBody>
          <a:bodyPr spcFirstLastPara="1" wrap="square" lIns="182875" tIns="91425" rIns="91425" bIns="91425" anchor="ctr" anchorCtr="0">
            <a:noAutofit/>
          </a:bodyPr>
          <a:lstStyle>
            <a:lvl1pPr lvl="0" algn="l">
              <a:lnSpc>
                <a:spcPct val="100000"/>
              </a:lnSpc>
              <a:spcBef>
                <a:spcPts val="0"/>
              </a:spcBef>
              <a:spcAft>
                <a:spcPts val="0"/>
              </a:spcAft>
              <a:buSzPts val="1200"/>
              <a:buNone/>
              <a:defRPr sz="2400">
                <a:solidFill>
                  <a:srgbClr val="FFFFFF"/>
                </a:solidFill>
                <a:latin typeface="Georgia"/>
                <a:ea typeface="Georgia"/>
                <a:cs typeface="Georgia"/>
                <a:sym typeface="Georgia"/>
              </a:defRPr>
            </a:lvl1pPr>
            <a:lvl2pPr lvl="1" algn="l">
              <a:lnSpc>
                <a:spcPct val="100000"/>
              </a:lnSpc>
              <a:spcBef>
                <a:spcPts val="0"/>
              </a:spcBef>
              <a:spcAft>
                <a:spcPts val="0"/>
              </a:spcAft>
              <a:buSzPts val="1200"/>
              <a:buNone/>
              <a:defRPr sz="2400" b="1">
                <a:solidFill>
                  <a:srgbClr val="FFFFFF"/>
                </a:solidFill>
                <a:latin typeface="Georgia"/>
                <a:ea typeface="Georgia"/>
                <a:cs typeface="Georgia"/>
                <a:sym typeface="Georgia"/>
              </a:defRPr>
            </a:lvl2pPr>
            <a:lvl3pPr lvl="2" algn="l">
              <a:lnSpc>
                <a:spcPct val="100000"/>
              </a:lnSpc>
              <a:spcBef>
                <a:spcPts val="0"/>
              </a:spcBef>
              <a:spcAft>
                <a:spcPts val="0"/>
              </a:spcAft>
              <a:buSzPts val="1200"/>
              <a:buNone/>
              <a:defRPr sz="2400" b="1">
                <a:solidFill>
                  <a:srgbClr val="FFFFFF"/>
                </a:solidFill>
                <a:latin typeface="Georgia"/>
                <a:ea typeface="Georgia"/>
                <a:cs typeface="Georgia"/>
                <a:sym typeface="Georgia"/>
              </a:defRPr>
            </a:lvl3pPr>
            <a:lvl4pPr lvl="3" algn="l">
              <a:lnSpc>
                <a:spcPct val="100000"/>
              </a:lnSpc>
              <a:spcBef>
                <a:spcPts val="0"/>
              </a:spcBef>
              <a:spcAft>
                <a:spcPts val="0"/>
              </a:spcAft>
              <a:buSzPts val="1200"/>
              <a:buNone/>
              <a:defRPr sz="2400" b="1">
                <a:solidFill>
                  <a:srgbClr val="FFFFFF"/>
                </a:solidFill>
                <a:latin typeface="Georgia"/>
                <a:ea typeface="Georgia"/>
                <a:cs typeface="Georgia"/>
                <a:sym typeface="Georgia"/>
              </a:defRPr>
            </a:lvl4pPr>
            <a:lvl5pPr lvl="4" algn="l">
              <a:lnSpc>
                <a:spcPct val="100000"/>
              </a:lnSpc>
              <a:spcBef>
                <a:spcPts val="0"/>
              </a:spcBef>
              <a:spcAft>
                <a:spcPts val="0"/>
              </a:spcAft>
              <a:buSzPts val="1200"/>
              <a:buNone/>
              <a:defRPr sz="2400" b="1">
                <a:solidFill>
                  <a:srgbClr val="FFFFFF"/>
                </a:solidFill>
                <a:latin typeface="Georgia"/>
                <a:ea typeface="Georgia"/>
                <a:cs typeface="Georgia"/>
                <a:sym typeface="Georgia"/>
              </a:defRPr>
            </a:lvl5pPr>
            <a:lvl6pPr lvl="5" algn="l">
              <a:lnSpc>
                <a:spcPct val="100000"/>
              </a:lnSpc>
              <a:spcBef>
                <a:spcPts val="0"/>
              </a:spcBef>
              <a:spcAft>
                <a:spcPts val="0"/>
              </a:spcAft>
              <a:buSzPts val="1200"/>
              <a:buNone/>
              <a:defRPr sz="2400" b="1">
                <a:solidFill>
                  <a:srgbClr val="FFFFFF"/>
                </a:solidFill>
                <a:latin typeface="Georgia"/>
                <a:ea typeface="Georgia"/>
                <a:cs typeface="Georgia"/>
                <a:sym typeface="Georgia"/>
              </a:defRPr>
            </a:lvl6pPr>
            <a:lvl7pPr lvl="6" algn="l">
              <a:lnSpc>
                <a:spcPct val="100000"/>
              </a:lnSpc>
              <a:spcBef>
                <a:spcPts val="0"/>
              </a:spcBef>
              <a:spcAft>
                <a:spcPts val="0"/>
              </a:spcAft>
              <a:buSzPts val="1200"/>
              <a:buNone/>
              <a:defRPr sz="2400" b="1">
                <a:solidFill>
                  <a:srgbClr val="FFFFFF"/>
                </a:solidFill>
                <a:latin typeface="Georgia"/>
                <a:ea typeface="Georgia"/>
                <a:cs typeface="Georgia"/>
                <a:sym typeface="Georgia"/>
              </a:defRPr>
            </a:lvl7pPr>
            <a:lvl8pPr lvl="7" algn="l">
              <a:lnSpc>
                <a:spcPct val="100000"/>
              </a:lnSpc>
              <a:spcBef>
                <a:spcPts val="0"/>
              </a:spcBef>
              <a:spcAft>
                <a:spcPts val="0"/>
              </a:spcAft>
              <a:buSzPts val="1200"/>
              <a:buNone/>
              <a:defRPr sz="2400" b="1">
                <a:solidFill>
                  <a:srgbClr val="FFFFFF"/>
                </a:solidFill>
                <a:latin typeface="Georgia"/>
                <a:ea typeface="Georgia"/>
                <a:cs typeface="Georgia"/>
                <a:sym typeface="Georgia"/>
              </a:defRPr>
            </a:lvl8pPr>
            <a:lvl9pPr lvl="8" algn="l">
              <a:lnSpc>
                <a:spcPct val="100000"/>
              </a:lnSpc>
              <a:spcBef>
                <a:spcPts val="0"/>
              </a:spcBef>
              <a:spcAft>
                <a:spcPts val="0"/>
              </a:spcAft>
              <a:buSzPts val="1200"/>
              <a:buNone/>
              <a:defRPr sz="2400" b="1">
                <a:solidFill>
                  <a:srgbClr val="FFFFFF"/>
                </a:solidFill>
                <a:latin typeface="Georgia"/>
                <a:ea typeface="Georgia"/>
                <a:cs typeface="Georgia"/>
                <a:sym typeface="Georgia"/>
              </a:defRPr>
            </a:lvl9pPr>
          </a:lstStyle>
          <a:p>
            <a:endParaRPr/>
          </a:p>
        </p:txBody>
      </p:sp>
      <p:sp>
        <p:nvSpPr>
          <p:cNvPr id="96" name="Google Shape;96;p28"/>
          <p:cNvSpPr txBox="1">
            <a:spLocks noGrp="1"/>
          </p:cNvSpPr>
          <p:nvPr>
            <p:ph type="subTitle" idx="2"/>
          </p:nvPr>
        </p:nvSpPr>
        <p:spPr>
          <a:xfrm>
            <a:off x="332200" y="704925"/>
            <a:ext cx="3854100" cy="384300"/>
          </a:xfrm>
          <a:prstGeom prst="rect">
            <a:avLst/>
          </a:prstGeom>
          <a:solidFill>
            <a:schemeClr val="dk1"/>
          </a:solidFill>
          <a:ln>
            <a:noFill/>
          </a:ln>
        </p:spPr>
        <p:txBody>
          <a:bodyPr spcFirstLastPara="1" wrap="square" lIns="182875" tIns="91425" rIns="91425" bIns="91425" anchor="ctr" anchorCtr="0">
            <a:noAutofit/>
          </a:bodyPr>
          <a:lstStyle>
            <a:lvl1pPr lvl="0" algn="l">
              <a:lnSpc>
                <a:spcPct val="100000"/>
              </a:lnSpc>
              <a:spcBef>
                <a:spcPts val="0"/>
              </a:spcBef>
              <a:spcAft>
                <a:spcPts val="0"/>
              </a:spcAft>
              <a:buSzPts val="1200"/>
              <a:buNone/>
              <a:defRPr sz="2400">
                <a:solidFill>
                  <a:srgbClr val="FFFFFF"/>
                </a:solidFill>
                <a:latin typeface="Georgia"/>
                <a:ea typeface="Georgia"/>
                <a:cs typeface="Georgia"/>
                <a:sym typeface="Georgia"/>
              </a:defRPr>
            </a:lvl1pPr>
            <a:lvl2pPr lvl="1" algn="l">
              <a:lnSpc>
                <a:spcPct val="100000"/>
              </a:lnSpc>
              <a:spcBef>
                <a:spcPts val="0"/>
              </a:spcBef>
              <a:spcAft>
                <a:spcPts val="0"/>
              </a:spcAft>
              <a:buSzPts val="1200"/>
              <a:buNone/>
              <a:defRPr sz="2400" b="1">
                <a:solidFill>
                  <a:srgbClr val="FFFFFF"/>
                </a:solidFill>
                <a:latin typeface="Georgia"/>
                <a:ea typeface="Georgia"/>
                <a:cs typeface="Georgia"/>
                <a:sym typeface="Georgia"/>
              </a:defRPr>
            </a:lvl2pPr>
            <a:lvl3pPr lvl="2" algn="l">
              <a:lnSpc>
                <a:spcPct val="100000"/>
              </a:lnSpc>
              <a:spcBef>
                <a:spcPts val="0"/>
              </a:spcBef>
              <a:spcAft>
                <a:spcPts val="0"/>
              </a:spcAft>
              <a:buSzPts val="1200"/>
              <a:buNone/>
              <a:defRPr sz="2400" b="1">
                <a:solidFill>
                  <a:srgbClr val="FFFFFF"/>
                </a:solidFill>
                <a:latin typeface="Georgia"/>
                <a:ea typeface="Georgia"/>
                <a:cs typeface="Georgia"/>
                <a:sym typeface="Georgia"/>
              </a:defRPr>
            </a:lvl3pPr>
            <a:lvl4pPr lvl="3" algn="l">
              <a:lnSpc>
                <a:spcPct val="100000"/>
              </a:lnSpc>
              <a:spcBef>
                <a:spcPts val="0"/>
              </a:spcBef>
              <a:spcAft>
                <a:spcPts val="0"/>
              </a:spcAft>
              <a:buSzPts val="1200"/>
              <a:buNone/>
              <a:defRPr sz="2400" b="1">
                <a:solidFill>
                  <a:srgbClr val="FFFFFF"/>
                </a:solidFill>
                <a:latin typeface="Georgia"/>
                <a:ea typeface="Georgia"/>
                <a:cs typeface="Georgia"/>
                <a:sym typeface="Georgia"/>
              </a:defRPr>
            </a:lvl4pPr>
            <a:lvl5pPr lvl="4" algn="l">
              <a:lnSpc>
                <a:spcPct val="100000"/>
              </a:lnSpc>
              <a:spcBef>
                <a:spcPts val="0"/>
              </a:spcBef>
              <a:spcAft>
                <a:spcPts val="0"/>
              </a:spcAft>
              <a:buSzPts val="1200"/>
              <a:buNone/>
              <a:defRPr sz="2400" b="1">
                <a:solidFill>
                  <a:srgbClr val="FFFFFF"/>
                </a:solidFill>
                <a:latin typeface="Georgia"/>
                <a:ea typeface="Georgia"/>
                <a:cs typeface="Georgia"/>
                <a:sym typeface="Georgia"/>
              </a:defRPr>
            </a:lvl5pPr>
            <a:lvl6pPr lvl="5" algn="l">
              <a:lnSpc>
                <a:spcPct val="100000"/>
              </a:lnSpc>
              <a:spcBef>
                <a:spcPts val="0"/>
              </a:spcBef>
              <a:spcAft>
                <a:spcPts val="0"/>
              </a:spcAft>
              <a:buSzPts val="1200"/>
              <a:buNone/>
              <a:defRPr sz="2400" b="1">
                <a:solidFill>
                  <a:srgbClr val="FFFFFF"/>
                </a:solidFill>
                <a:latin typeface="Georgia"/>
                <a:ea typeface="Georgia"/>
                <a:cs typeface="Georgia"/>
                <a:sym typeface="Georgia"/>
              </a:defRPr>
            </a:lvl6pPr>
            <a:lvl7pPr lvl="6" algn="l">
              <a:lnSpc>
                <a:spcPct val="100000"/>
              </a:lnSpc>
              <a:spcBef>
                <a:spcPts val="0"/>
              </a:spcBef>
              <a:spcAft>
                <a:spcPts val="0"/>
              </a:spcAft>
              <a:buSzPts val="1200"/>
              <a:buNone/>
              <a:defRPr sz="2400" b="1">
                <a:solidFill>
                  <a:srgbClr val="FFFFFF"/>
                </a:solidFill>
                <a:latin typeface="Georgia"/>
                <a:ea typeface="Georgia"/>
                <a:cs typeface="Georgia"/>
                <a:sym typeface="Georgia"/>
              </a:defRPr>
            </a:lvl7pPr>
            <a:lvl8pPr lvl="7" algn="l">
              <a:lnSpc>
                <a:spcPct val="100000"/>
              </a:lnSpc>
              <a:spcBef>
                <a:spcPts val="0"/>
              </a:spcBef>
              <a:spcAft>
                <a:spcPts val="0"/>
              </a:spcAft>
              <a:buSzPts val="1200"/>
              <a:buNone/>
              <a:defRPr sz="2400" b="1">
                <a:solidFill>
                  <a:srgbClr val="FFFFFF"/>
                </a:solidFill>
                <a:latin typeface="Georgia"/>
                <a:ea typeface="Georgia"/>
                <a:cs typeface="Georgia"/>
                <a:sym typeface="Georgia"/>
              </a:defRPr>
            </a:lvl8pPr>
            <a:lvl9pPr lvl="8" algn="l">
              <a:lnSpc>
                <a:spcPct val="100000"/>
              </a:lnSpc>
              <a:spcBef>
                <a:spcPts val="0"/>
              </a:spcBef>
              <a:spcAft>
                <a:spcPts val="0"/>
              </a:spcAft>
              <a:buSzPts val="1200"/>
              <a:buNone/>
              <a:defRPr sz="2400" b="1">
                <a:solidFill>
                  <a:srgbClr val="FFFFFF"/>
                </a:solidFill>
                <a:latin typeface="Georgia"/>
                <a:ea typeface="Georgia"/>
                <a:cs typeface="Georgia"/>
                <a:sym typeface="Georgia"/>
              </a:defRPr>
            </a:lvl9pPr>
          </a:lstStyle>
          <a:p>
            <a:endParaRPr/>
          </a:p>
        </p:txBody>
      </p:sp>
      <p:sp>
        <p:nvSpPr>
          <p:cNvPr id="97" name="Google Shape;97;p28"/>
          <p:cNvSpPr txBox="1">
            <a:spLocks noGrp="1"/>
          </p:cNvSpPr>
          <p:nvPr>
            <p:ph type="body" idx="3"/>
          </p:nvPr>
        </p:nvSpPr>
        <p:spPr>
          <a:xfrm>
            <a:off x="332200" y="1577600"/>
            <a:ext cx="4105200" cy="3051600"/>
          </a:xfrm>
          <a:prstGeom prst="rect">
            <a:avLst/>
          </a:prstGeom>
          <a:noFill/>
          <a:ln>
            <a:noFill/>
          </a:ln>
        </p:spPr>
        <p:txBody>
          <a:bodyPr spcFirstLastPara="1" wrap="square" lIns="0" tIns="0" rIns="0" bIns="0" anchor="ctr" anchorCtr="0">
            <a:noAutofit/>
          </a:bodyPr>
          <a:lstStyle>
            <a:lvl1pPr marL="457200" lvl="0" indent="-304800" algn="l">
              <a:lnSpc>
                <a:spcPct val="100000"/>
              </a:lnSpc>
              <a:spcBef>
                <a:spcPts val="0"/>
              </a:spcBef>
              <a:spcAft>
                <a:spcPts val="0"/>
              </a:spcAft>
              <a:buSzPts val="1200"/>
              <a:buChar char="•"/>
              <a:defRPr b="1"/>
            </a:lvl1pPr>
            <a:lvl2pPr marL="914400" lvl="1" indent="-304800" algn="l">
              <a:lnSpc>
                <a:spcPct val="100000"/>
              </a:lnSpc>
              <a:spcBef>
                <a:spcPts val="500"/>
              </a:spcBef>
              <a:spcAft>
                <a:spcPts val="0"/>
              </a:spcAft>
              <a:buSzPts val="1200"/>
              <a:buChar char="–"/>
              <a:defRPr b="1"/>
            </a:lvl2pPr>
            <a:lvl3pPr marL="1371600" lvl="2" indent="-304800" algn="l">
              <a:lnSpc>
                <a:spcPct val="100000"/>
              </a:lnSpc>
              <a:spcBef>
                <a:spcPts val="500"/>
              </a:spcBef>
              <a:spcAft>
                <a:spcPts val="0"/>
              </a:spcAft>
              <a:buSzPts val="1200"/>
              <a:buChar char="•"/>
              <a:defRPr b="1"/>
            </a:lvl3pPr>
            <a:lvl4pPr marL="1828800" lvl="3" indent="-304800" algn="l">
              <a:lnSpc>
                <a:spcPct val="100000"/>
              </a:lnSpc>
              <a:spcBef>
                <a:spcPts val="500"/>
              </a:spcBef>
              <a:spcAft>
                <a:spcPts val="0"/>
              </a:spcAft>
              <a:buSzPts val="1200"/>
              <a:buChar char="–"/>
              <a:defRPr b="1"/>
            </a:lvl4pPr>
            <a:lvl5pPr marL="2286000" lvl="4" indent="-304800" algn="l">
              <a:lnSpc>
                <a:spcPct val="100000"/>
              </a:lnSpc>
              <a:spcBef>
                <a:spcPts val="500"/>
              </a:spcBef>
              <a:spcAft>
                <a:spcPts val="0"/>
              </a:spcAft>
              <a:buSzPts val="1200"/>
              <a:buChar char="•"/>
              <a:defRPr b="1"/>
            </a:lvl5pPr>
            <a:lvl6pPr marL="2743200" lvl="5" indent="-304800" algn="l">
              <a:lnSpc>
                <a:spcPct val="100000"/>
              </a:lnSpc>
              <a:spcBef>
                <a:spcPts val="500"/>
              </a:spcBef>
              <a:spcAft>
                <a:spcPts val="0"/>
              </a:spcAft>
              <a:buSzPts val="1200"/>
              <a:buChar char="–"/>
              <a:defRPr b="1"/>
            </a:lvl6pPr>
            <a:lvl7pPr marL="3200400" lvl="6" indent="-304800" algn="l">
              <a:lnSpc>
                <a:spcPct val="100000"/>
              </a:lnSpc>
              <a:spcBef>
                <a:spcPts val="500"/>
              </a:spcBef>
              <a:spcAft>
                <a:spcPts val="0"/>
              </a:spcAft>
              <a:buSzPts val="1200"/>
              <a:buChar char="•"/>
              <a:defRPr b="1"/>
            </a:lvl7pPr>
            <a:lvl8pPr marL="3657600" lvl="7" indent="-304800" algn="l">
              <a:lnSpc>
                <a:spcPct val="100000"/>
              </a:lnSpc>
              <a:spcBef>
                <a:spcPts val="500"/>
              </a:spcBef>
              <a:spcAft>
                <a:spcPts val="0"/>
              </a:spcAft>
              <a:buSzPts val="1200"/>
              <a:buChar char="–"/>
              <a:defRPr b="1"/>
            </a:lvl8pPr>
            <a:lvl9pPr marL="4114800" lvl="8" indent="-304800" algn="l">
              <a:lnSpc>
                <a:spcPct val="100000"/>
              </a:lnSpc>
              <a:spcBef>
                <a:spcPts val="500"/>
              </a:spcBef>
              <a:spcAft>
                <a:spcPts val="500"/>
              </a:spcAft>
              <a:buSzPts val="1200"/>
              <a:buChar char="•"/>
              <a:defRPr b="1"/>
            </a:lvl9pPr>
          </a:lstStyle>
          <a:p>
            <a:endParaRPr/>
          </a:p>
        </p:txBody>
      </p:sp>
      <p:sp>
        <p:nvSpPr>
          <p:cNvPr id="98" name="Google Shape;98;p28"/>
          <p:cNvSpPr txBox="1">
            <a:spLocks noGrp="1"/>
          </p:cNvSpPr>
          <p:nvPr>
            <p:ph type="body" idx="4"/>
          </p:nvPr>
        </p:nvSpPr>
        <p:spPr>
          <a:xfrm>
            <a:off x="4706550" y="321475"/>
            <a:ext cx="4105200" cy="4307700"/>
          </a:xfrm>
          <a:prstGeom prst="rect">
            <a:avLst/>
          </a:prstGeom>
          <a:solidFill>
            <a:schemeClr val="dk1"/>
          </a:solid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a:lvl1pPr>
            <a:lvl2pPr marL="914400" lvl="1" indent="-304800" algn="l">
              <a:lnSpc>
                <a:spcPct val="100000"/>
              </a:lnSpc>
              <a:spcBef>
                <a:spcPts val="500"/>
              </a:spcBef>
              <a:spcAft>
                <a:spcPts val="0"/>
              </a:spcAft>
              <a:buSzPts val="1200"/>
              <a:buChar char="–"/>
              <a:defRPr/>
            </a:lvl2pPr>
            <a:lvl3pPr marL="1371600" lvl="2" indent="-304800" algn="l">
              <a:lnSpc>
                <a:spcPct val="100000"/>
              </a:lnSpc>
              <a:spcBef>
                <a:spcPts val="500"/>
              </a:spcBef>
              <a:spcAft>
                <a:spcPts val="0"/>
              </a:spcAft>
              <a:buSzPts val="1200"/>
              <a:buChar char="•"/>
              <a:defRPr/>
            </a:lvl3pPr>
            <a:lvl4pPr marL="1828800" lvl="3" indent="-304800" algn="l">
              <a:lnSpc>
                <a:spcPct val="100000"/>
              </a:lnSpc>
              <a:spcBef>
                <a:spcPts val="500"/>
              </a:spcBef>
              <a:spcAft>
                <a:spcPts val="0"/>
              </a:spcAft>
              <a:buSzPts val="1200"/>
              <a:buChar char="–"/>
              <a:defRPr/>
            </a:lvl4pPr>
            <a:lvl5pPr marL="2286000" lvl="4" indent="-304800" algn="l">
              <a:lnSpc>
                <a:spcPct val="100000"/>
              </a:lnSpc>
              <a:spcBef>
                <a:spcPts val="500"/>
              </a:spcBef>
              <a:spcAft>
                <a:spcPts val="0"/>
              </a:spcAft>
              <a:buSzPts val="1200"/>
              <a:buChar char="•"/>
              <a:defRPr/>
            </a:lvl5pPr>
            <a:lvl6pPr marL="2743200" lvl="5" indent="-304800" algn="l">
              <a:lnSpc>
                <a:spcPct val="100000"/>
              </a:lnSpc>
              <a:spcBef>
                <a:spcPts val="500"/>
              </a:spcBef>
              <a:spcAft>
                <a:spcPts val="0"/>
              </a:spcAft>
              <a:buSzPts val="1200"/>
              <a:buChar char="–"/>
              <a:defRPr/>
            </a:lvl6pPr>
            <a:lvl7pPr marL="3200400" lvl="6" indent="-304800" algn="l">
              <a:lnSpc>
                <a:spcPct val="100000"/>
              </a:lnSpc>
              <a:spcBef>
                <a:spcPts val="500"/>
              </a:spcBef>
              <a:spcAft>
                <a:spcPts val="0"/>
              </a:spcAft>
              <a:buSzPts val="1200"/>
              <a:buChar char="•"/>
              <a:defRPr/>
            </a:lvl7pPr>
            <a:lvl8pPr marL="3657600" lvl="7" indent="-304800" algn="l">
              <a:lnSpc>
                <a:spcPct val="100000"/>
              </a:lnSpc>
              <a:spcBef>
                <a:spcPts val="500"/>
              </a:spcBef>
              <a:spcAft>
                <a:spcPts val="0"/>
              </a:spcAft>
              <a:buSzPts val="1200"/>
              <a:buChar char="–"/>
              <a:defRPr/>
            </a:lvl8pPr>
            <a:lvl9pPr marL="4114800" lvl="8" indent="-304800" algn="l">
              <a:lnSpc>
                <a:spcPct val="100000"/>
              </a:lnSpc>
              <a:spcBef>
                <a:spcPts val="500"/>
              </a:spcBef>
              <a:spcAft>
                <a:spcPts val="500"/>
              </a:spcAft>
              <a:buSzPts val="1200"/>
              <a:buChar char="•"/>
              <a:defRPr/>
            </a:lvl9pPr>
          </a:lstStyle>
          <a:p>
            <a:endParaRPr/>
          </a:p>
        </p:txBody>
      </p:sp>
      <p:sp>
        <p:nvSpPr>
          <p:cNvPr id="99" name="Google Shape;99;p28"/>
          <p:cNvSpPr txBox="1">
            <a:spLocks noGrp="1"/>
          </p:cNvSpPr>
          <p:nvPr>
            <p:ph type="subTitle" idx="5"/>
          </p:nvPr>
        </p:nvSpPr>
        <p:spPr>
          <a:xfrm>
            <a:off x="1322775" y="4739025"/>
            <a:ext cx="6001200" cy="2364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a:endParaRPr/>
          </a:p>
        </p:txBody>
      </p:sp>
      <p:sp>
        <p:nvSpPr>
          <p:cNvPr id="100" name="Google Shape;100;p28"/>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Arial"/>
                <a:ea typeface="Arial"/>
                <a:cs typeface="Arial"/>
                <a:sym typeface="Arial"/>
              </a:rPr>
              <a:t> </a:t>
            </a:r>
            <a:fld id="{00000000-1234-1234-1234-123412341234}" type="slidenum">
              <a:rPr lang="en" sz="600" b="0" i="0" u="none" strike="noStrike" cap="none">
                <a:solidFill>
                  <a:srgbClr val="000000"/>
                </a:solidFill>
                <a:latin typeface="Arial"/>
                <a:ea typeface="Arial"/>
                <a:cs typeface="Arial"/>
                <a:sym typeface="Arial"/>
              </a:rPr>
              <a:t>‹#›</a:t>
            </a:fld>
            <a:r>
              <a:rPr lang="en" sz="600" b="0" i="0" u="none" strike="noStrike" cap="none">
                <a:solidFill>
                  <a:srgbClr val="000000"/>
                </a:solidFill>
                <a:latin typeface="Arial"/>
                <a:ea typeface="Arial"/>
                <a:cs typeface="Arial"/>
                <a:sym typeface="Arial"/>
              </a:rPr>
              <a:t> </a:t>
            </a:r>
            <a:endParaRPr sz="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3 Phases Dark to Light">
  <p:cSld name="CUSTOM_6">
    <p:spTree>
      <p:nvGrpSpPr>
        <p:cNvPr id="1" name="Shape 101"/>
        <p:cNvGrpSpPr/>
        <p:nvPr/>
      </p:nvGrpSpPr>
      <p:grpSpPr>
        <a:xfrm>
          <a:off x="0" y="0"/>
          <a:ext cx="0" cy="0"/>
          <a:chOff x="0" y="0"/>
          <a:chExt cx="0" cy="0"/>
        </a:xfrm>
      </p:grpSpPr>
      <p:sp>
        <p:nvSpPr>
          <p:cNvPr id="102" name="Google Shape;102;p29"/>
          <p:cNvSpPr txBox="1">
            <a:spLocks noGrp="1"/>
          </p:cNvSpPr>
          <p:nvPr>
            <p:ph type="title"/>
          </p:nvPr>
        </p:nvSpPr>
        <p:spPr>
          <a:xfrm>
            <a:off x="332185" y="324001"/>
            <a:ext cx="8479500" cy="10404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SzPts val="2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3" name="Google Shape;103;p29"/>
          <p:cNvSpPr/>
          <p:nvPr/>
        </p:nvSpPr>
        <p:spPr>
          <a:xfrm>
            <a:off x="5986425" y="1577600"/>
            <a:ext cx="2825400" cy="30516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29"/>
          <p:cNvSpPr/>
          <p:nvPr/>
        </p:nvSpPr>
        <p:spPr>
          <a:xfrm>
            <a:off x="3159225" y="1577600"/>
            <a:ext cx="2825400" cy="30516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29"/>
          <p:cNvSpPr/>
          <p:nvPr/>
        </p:nvSpPr>
        <p:spPr>
          <a:xfrm>
            <a:off x="332175" y="1577600"/>
            <a:ext cx="2825400" cy="30516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29"/>
          <p:cNvSpPr txBox="1">
            <a:spLocks noGrp="1"/>
          </p:cNvSpPr>
          <p:nvPr>
            <p:ph type="subTitle" idx="1"/>
          </p:nvPr>
        </p:nvSpPr>
        <p:spPr>
          <a:xfrm>
            <a:off x="332175" y="1793075"/>
            <a:ext cx="1427400" cy="215700"/>
          </a:xfrm>
          <a:prstGeom prst="rect">
            <a:avLst/>
          </a:prstGeom>
          <a:solidFill>
            <a:schemeClr val="accent4"/>
          </a:solidFill>
          <a:ln>
            <a:noFill/>
          </a:ln>
        </p:spPr>
        <p:txBody>
          <a:bodyPr spcFirstLastPara="1" wrap="square" lIns="0" tIns="0" rIns="0" bIns="0" anchor="ctr" anchorCtr="0">
            <a:noAutofit/>
          </a:bodyPr>
          <a:lstStyle>
            <a:lvl1pPr lvl="0" algn="l">
              <a:lnSpc>
                <a:spcPct val="100000"/>
              </a:lnSpc>
              <a:spcBef>
                <a:spcPts val="0"/>
              </a:spcBef>
              <a:spcAft>
                <a:spcPts val="0"/>
              </a:spcAft>
              <a:buSzPts val="1200"/>
              <a:buNone/>
              <a:defRPr b="1"/>
            </a:lvl1pPr>
            <a:lvl2pPr lvl="1" algn="l">
              <a:lnSpc>
                <a:spcPct val="100000"/>
              </a:lnSpc>
              <a:spcBef>
                <a:spcPts val="0"/>
              </a:spcBef>
              <a:spcAft>
                <a:spcPts val="0"/>
              </a:spcAft>
              <a:buSzPts val="1200"/>
              <a:buNone/>
              <a:defRPr b="1"/>
            </a:lvl2pPr>
            <a:lvl3pPr lvl="2" algn="l">
              <a:lnSpc>
                <a:spcPct val="100000"/>
              </a:lnSpc>
              <a:spcBef>
                <a:spcPts val="0"/>
              </a:spcBef>
              <a:spcAft>
                <a:spcPts val="0"/>
              </a:spcAft>
              <a:buSzPts val="1200"/>
              <a:buNone/>
              <a:defRPr b="1"/>
            </a:lvl3pPr>
            <a:lvl4pPr lvl="3" algn="l">
              <a:lnSpc>
                <a:spcPct val="100000"/>
              </a:lnSpc>
              <a:spcBef>
                <a:spcPts val="0"/>
              </a:spcBef>
              <a:spcAft>
                <a:spcPts val="0"/>
              </a:spcAft>
              <a:buSzPts val="1200"/>
              <a:buNone/>
              <a:defRPr b="1"/>
            </a:lvl4pPr>
            <a:lvl5pPr lvl="4" algn="l">
              <a:lnSpc>
                <a:spcPct val="100000"/>
              </a:lnSpc>
              <a:spcBef>
                <a:spcPts val="0"/>
              </a:spcBef>
              <a:spcAft>
                <a:spcPts val="0"/>
              </a:spcAft>
              <a:buSzPts val="1200"/>
              <a:buNone/>
              <a:defRPr b="1"/>
            </a:lvl5pPr>
            <a:lvl6pPr lvl="5" algn="l">
              <a:lnSpc>
                <a:spcPct val="100000"/>
              </a:lnSpc>
              <a:spcBef>
                <a:spcPts val="0"/>
              </a:spcBef>
              <a:spcAft>
                <a:spcPts val="0"/>
              </a:spcAft>
              <a:buSzPts val="1200"/>
              <a:buNone/>
              <a:defRPr b="1"/>
            </a:lvl6pPr>
            <a:lvl7pPr lvl="6" algn="l">
              <a:lnSpc>
                <a:spcPct val="100000"/>
              </a:lnSpc>
              <a:spcBef>
                <a:spcPts val="0"/>
              </a:spcBef>
              <a:spcAft>
                <a:spcPts val="0"/>
              </a:spcAft>
              <a:buSzPts val="1200"/>
              <a:buNone/>
              <a:defRPr b="1"/>
            </a:lvl7pPr>
            <a:lvl8pPr lvl="7" algn="l">
              <a:lnSpc>
                <a:spcPct val="100000"/>
              </a:lnSpc>
              <a:spcBef>
                <a:spcPts val="0"/>
              </a:spcBef>
              <a:spcAft>
                <a:spcPts val="0"/>
              </a:spcAft>
              <a:buSzPts val="1200"/>
              <a:buNone/>
              <a:defRPr b="1"/>
            </a:lvl8pPr>
            <a:lvl9pPr lvl="8" algn="l">
              <a:lnSpc>
                <a:spcPct val="100000"/>
              </a:lnSpc>
              <a:spcBef>
                <a:spcPts val="0"/>
              </a:spcBef>
              <a:spcAft>
                <a:spcPts val="0"/>
              </a:spcAft>
              <a:buSzPts val="1200"/>
              <a:buNone/>
              <a:defRPr b="1"/>
            </a:lvl9pPr>
          </a:lstStyle>
          <a:p>
            <a:endParaRPr/>
          </a:p>
        </p:txBody>
      </p:sp>
      <p:sp>
        <p:nvSpPr>
          <p:cNvPr id="107" name="Google Shape;107;p29"/>
          <p:cNvSpPr txBox="1">
            <a:spLocks noGrp="1"/>
          </p:cNvSpPr>
          <p:nvPr>
            <p:ph type="subTitle" idx="2"/>
          </p:nvPr>
        </p:nvSpPr>
        <p:spPr>
          <a:xfrm>
            <a:off x="3159225" y="1793075"/>
            <a:ext cx="1427400" cy="215700"/>
          </a:xfrm>
          <a:prstGeom prst="rect">
            <a:avLst/>
          </a:prstGeom>
          <a:solidFill>
            <a:schemeClr val="accent4"/>
          </a:solidFill>
          <a:ln>
            <a:noFill/>
          </a:ln>
        </p:spPr>
        <p:txBody>
          <a:bodyPr spcFirstLastPara="1" wrap="square" lIns="0" tIns="0" rIns="0" bIns="0" anchor="ctr" anchorCtr="0">
            <a:noAutofit/>
          </a:bodyPr>
          <a:lstStyle>
            <a:lvl1pPr lvl="0" algn="l">
              <a:lnSpc>
                <a:spcPct val="100000"/>
              </a:lnSpc>
              <a:spcBef>
                <a:spcPts val="0"/>
              </a:spcBef>
              <a:spcAft>
                <a:spcPts val="0"/>
              </a:spcAft>
              <a:buSzPts val="1200"/>
              <a:buNone/>
              <a:defRPr b="1"/>
            </a:lvl1pPr>
            <a:lvl2pPr lvl="1" algn="l">
              <a:lnSpc>
                <a:spcPct val="100000"/>
              </a:lnSpc>
              <a:spcBef>
                <a:spcPts val="0"/>
              </a:spcBef>
              <a:spcAft>
                <a:spcPts val="0"/>
              </a:spcAft>
              <a:buSzPts val="1200"/>
              <a:buNone/>
              <a:defRPr b="1"/>
            </a:lvl2pPr>
            <a:lvl3pPr lvl="2" algn="l">
              <a:lnSpc>
                <a:spcPct val="100000"/>
              </a:lnSpc>
              <a:spcBef>
                <a:spcPts val="0"/>
              </a:spcBef>
              <a:spcAft>
                <a:spcPts val="0"/>
              </a:spcAft>
              <a:buSzPts val="1200"/>
              <a:buNone/>
              <a:defRPr b="1"/>
            </a:lvl3pPr>
            <a:lvl4pPr lvl="3" algn="l">
              <a:lnSpc>
                <a:spcPct val="100000"/>
              </a:lnSpc>
              <a:spcBef>
                <a:spcPts val="0"/>
              </a:spcBef>
              <a:spcAft>
                <a:spcPts val="0"/>
              </a:spcAft>
              <a:buSzPts val="1200"/>
              <a:buNone/>
              <a:defRPr b="1"/>
            </a:lvl4pPr>
            <a:lvl5pPr lvl="4" algn="l">
              <a:lnSpc>
                <a:spcPct val="100000"/>
              </a:lnSpc>
              <a:spcBef>
                <a:spcPts val="0"/>
              </a:spcBef>
              <a:spcAft>
                <a:spcPts val="0"/>
              </a:spcAft>
              <a:buSzPts val="1200"/>
              <a:buNone/>
              <a:defRPr b="1"/>
            </a:lvl5pPr>
            <a:lvl6pPr lvl="5" algn="l">
              <a:lnSpc>
                <a:spcPct val="100000"/>
              </a:lnSpc>
              <a:spcBef>
                <a:spcPts val="0"/>
              </a:spcBef>
              <a:spcAft>
                <a:spcPts val="0"/>
              </a:spcAft>
              <a:buSzPts val="1200"/>
              <a:buNone/>
              <a:defRPr b="1"/>
            </a:lvl6pPr>
            <a:lvl7pPr lvl="6" algn="l">
              <a:lnSpc>
                <a:spcPct val="100000"/>
              </a:lnSpc>
              <a:spcBef>
                <a:spcPts val="0"/>
              </a:spcBef>
              <a:spcAft>
                <a:spcPts val="0"/>
              </a:spcAft>
              <a:buSzPts val="1200"/>
              <a:buNone/>
              <a:defRPr b="1"/>
            </a:lvl7pPr>
            <a:lvl8pPr lvl="7" algn="l">
              <a:lnSpc>
                <a:spcPct val="100000"/>
              </a:lnSpc>
              <a:spcBef>
                <a:spcPts val="0"/>
              </a:spcBef>
              <a:spcAft>
                <a:spcPts val="0"/>
              </a:spcAft>
              <a:buSzPts val="1200"/>
              <a:buNone/>
              <a:defRPr b="1"/>
            </a:lvl8pPr>
            <a:lvl9pPr lvl="8" algn="l">
              <a:lnSpc>
                <a:spcPct val="100000"/>
              </a:lnSpc>
              <a:spcBef>
                <a:spcPts val="0"/>
              </a:spcBef>
              <a:spcAft>
                <a:spcPts val="0"/>
              </a:spcAft>
              <a:buSzPts val="1200"/>
              <a:buNone/>
              <a:defRPr b="1"/>
            </a:lvl9pPr>
          </a:lstStyle>
          <a:p>
            <a:endParaRPr/>
          </a:p>
        </p:txBody>
      </p:sp>
      <p:sp>
        <p:nvSpPr>
          <p:cNvPr id="108" name="Google Shape;108;p29"/>
          <p:cNvSpPr txBox="1">
            <a:spLocks noGrp="1"/>
          </p:cNvSpPr>
          <p:nvPr>
            <p:ph type="subTitle" idx="3"/>
          </p:nvPr>
        </p:nvSpPr>
        <p:spPr>
          <a:xfrm>
            <a:off x="5986425" y="1793075"/>
            <a:ext cx="1427400" cy="215700"/>
          </a:xfrm>
          <a:prstGeom prst="rect">
            <a:avLst/>
          </a:prstGeom>
          <a:solidFill>
            <a:schemeClr val="accent4"/>
          </a:solidFill>
          <a:ln>
            <a:noFill/>
          </a:ln>
        </p:spPr>
        <p:txBody>
          <a:bodyPr spcFirstLastPara="1" wrap="square" lIns="0" tIns="0" rIns="0" bIns="0" anchor="ctr" anchorCtr="0">
            <a:noAutofit/>
          </a:bodyPr>
          <a:lstStyle>
            <a:lvl1pPr lvl="0" algn="l">
              <a:lnSpc>
                <a:spcPct val="100000"/>
              </a:lnSpc>
              <a:spcBef>
                <a:spcPts val="0"/>
              </a:spcBef>
              <a:spcAft>
                <a:spcPts val="0"/>
              </a:spcAft>
              <a:buSzPts val="1200"/>
              <a:buNone/>
              <a:defRPr b="1"/>
            </a:lvl1pPr>
            <a:lvl2pPr lvl="1" algn="l">
              <a:lnSpc>
                <a:spcPct val="100000"/>
              </a:lnSpc>
              <a:spcBef>
                <a:spcPts val="0"/>
              </a:spcBef>
              <a:spcAft>
                <a:spcPts val="0"/>
              </a:spcAft>
              <a:buSzPts val="1200"/>
              <a:buNone/>
              <a:defRPr b="1"/>
            </a:lvl2pPr>
            <a:lvl3pPr lvl="2" algn="l">
              <a:lnSpc>
                <a:spcPct val="100000"/>
              </a:lnSpc>
              <a:spcBef>
                <a:spcPts val="0"/>
              </a:spcBef>
              <a:spcAft>
                <a:spcPts val="0"/>
              </a:spcAft>
              <a:buSzPts val="1200"/>
              <a:buNone/>
              <a:defRPr b="1"/>
            </a:lvl3pPr>
            <a:lvl4pPr lvl="3" algn="l">
              <a:lnSpc>
                <a:spcPct val="100000"/>
              </a:lnSpc>
              <a:spcBef>
                <a:spcPts val="0"/>
              </a:spcBef>
              <a:spcAft>
                <a:spcPts val="0"/>
              </a:spcAft>
              <a:buSzPts val="1200"/>
              <a:buNone/>
              <a:defRPr b="1"/>
            </a:lvl4pPr>
            <a:lvl5pPr lvl="4" algn="l">
              <a:lnSpc>
                <a:spcPct val="100000"/>
              </a:lnSpc>
              <a:spcBef>
                <a:spcPts val="0"/>
              </a:spcBef>
              <a:spcAft>
                <a:spcPts val="0"/>
              </a:spcAft>
              <a:buSzPts val="1200"/>
              <a:buNone/>
              <a:defRPr b="1"/>
            </a:lvl5pPr>
            <a:lvl6pPr lvl="5" algn="l">
              <a:lnSpc>
                <a:spcPct val="100000"/>
              </a:lnSpc>
              <a:spcBef>
                <a:spcPts val="0"/>
              </a:spcBef>
              <a:spcAft>
                <a:spcPts val="0"/>
              </a:spcAft>
              <a:buSzPts val="1200"/>
              <a:buNone/>
              <a:defRPr b="1"/>
            </a:lvl6pPr>
            <a:lvl7pPr lvl="6" algn="l">
              <a:lnSpc>
                <a:spcPct val="100000"/>
              </a:lnSpc>
              <a:spcBef>
                <a:spcPts val="0"/>
              </a:spcBef>
              <a:spcAft>
                <a:spcPts val="0"/>
              </a:spcAft>
              <a:buSzPts val="1200"/>
              <a:buNone/>
              <a:defRPr b="1"/>
            </a:lvl7pPr>
            <a:lvl8pPr lvl="7" algn="l">
              <a:lnSpc>
                <a:spcPct val="100000"/>
              </a:lnSpc>
              <a:spcBef>
                <a:spcPts val="0"/>
              </a:spcBef>
              <a:spcAft>
                <a:spcPts val="0"/>
              </a:spcAft>
              <a:buSzPts val="1200"/>
              <a:buNone/>
              <a:defRPr b="1"/>
            </a:lvl8pPr>
            <a:lvl9pPr lvl="8" algn="l">
              <a:lnSpc>
                <a:spcPct val="100000"/>
              </a:lnSpc>
              <a:spcBef>
                <a:spcPts val="0"/>
              </a:spcBef>
              <a:spcAft>
                <a:spcPts val="0"/>
              </a:spcAft>
              <a:buSzPts val="1200"/>
              <a:buNone/>
              <a:defRPr b="1"/>
            </a:lvl9pPr>
          </a:lstStyle>
          <a:p>
            <a:endParaRPr/>
          </a:p>
        </p:txBody>
      </p:sp>
      <p:sp>
        <p:nvSpPr>
          <p:cNvPr id="109" name="Google Shape;109;p29"/>
          <p:cNvSpPr txBox="1">
            <a:spLocks noGrp="1"/>
          </p:cNvSpPr>
          <p:nvPr>
            <p:ph type="body" idx="4"/>
          </p:nvPr>
        </p:nvSpPr>
        <p:spPr>
          <a:xfrm>
            <a:off x="332200" y="2187375"/>
            <a:ext cx="2646600" cy="2159700"/>
          </a:xfrm>
          <a:prstGeom prst="rect">
            <a:avLst/>
          </a:prstGeom>
          <a:noFill/>
          <a:ln>
            <a:noFill/>
          </a:ln>
        </p:spPr>
        <p:txBody>
          <a:bodyPr spcFirstLastPara="1" wrap="square" lIns="0" tIns="0" rIns="0" bIns="0" anchor="t" anchorCtr="0">
            <a:noAutofit/>
          </a:bodyPr>
          <a:lstStyle>
            <a:lvl1pPr marL="457200" lvl="0" indent="-292100" algn="l">
              <a:lnSpc>
                <a:spcPct val="100000"/>
              </a:lnSpc>
              <a:spcBef>
                <a:spcPts val="0"/>
              </a:spcBef>
              <a:spcAft>
                <a:spcPts val="0"/>
              </a:spcAft>
              <a:buClr>
                <a:srgbClr val="FFFFFF"/>
              </a:buClr>
              <a:buSzPts val="1000"/>
              <a:buChar char="•"/>
              <a:defRPr sz="1000">
                <a:solidFill>
                  <a:srgbClr val="FFFFFF"/>
                </a:solidFill>
              </a:defRPr>
            </a:lvl1pPr>
            <a:lvl2pPr marL="914400" lvl="1" indent="-292100" algn="l">
              <a:lnSpc>
                <a:spcPct val="100000"/>
              </a:lnSpc>
              <a:spcBef>
                <a:spcPts val="500"/>
              </a:spcBef>
              <a:spcAft>
                <a:spcPts val="0"/>
              </a:spcAft>
              <a:buClr>
                <a:srgbClr val="FFFFFF"/>
              </a:buClr>
              <a:buSzPts val="1000"/>
              <a:buChar char="–"/>
              <a:defRPr sz="1000">
                <a:solidFill>
                  <a:srgbClr val="FFFFFF"/>
                </a:solidFill>
              </a:defRPr>
            </a:lvl2pPr>
            <a:lvl3pPr marL="1371600" lvl="2" indent="-292100" algn="l">
              <a:lnSpc>
                <a:spcPct val="100000"/>
              </a:lnSpc>
              <a:spcBef>
                <a:spcPts val="500"/>
              </a:spcBef>
              <a:spcAft>
                <a:spcPts val="0"/>
              </a:spcAft>
              <a:buClr>
                <a:srgbClr val="FFFFFF"/>
              </a:buClr>
              <a:buSzPts val="1000"/>
              <a:buChar char="•"/>
              <a:defRPr sz="1000">
                <a:solidFill>
                  <a:srgbClr val="FFFFFF"/>
                </a:solidFill>
              </a:defRPr>
            </a:lvl3pPr>
            <a:lvl4pPr marL="1828800" lvl="3" indent="-292100" algn="l">
              <a:lnSpc>
                <a:spcPct val="100000"/>
              </a:lnSpc>
              <a:spcBef>
                <a:spcPts val="500"/>
              </a:spcBef>
              <a:spcAft>
                <a:spcPts val="0"/>
              </a:spcAft>
              <a:buClr>
                <a:srgbClr val="FFFFFF"/>
              </a:buClr>
              <a:buSzPts val="1000"/>
              <a:buChar char="–"/>
              <a:defRPr sz="1000">
                <a:solidFill>
                  <a:srgbClr val="FFFFFF"/>
                </a:solidFill>
              </a:defRPr>
            </a:lvl4pPr>
            <a:lvl5pPr marL="2286000" lvl="4" indent="-292100" algn="l">
              <a:lnSpc>
                <a:spcPct val="100000"/>
              </a:lnSpc>
              <a:spcBef>
                <a:spcPts val="500"/>
              </a:spcBef>
              <a:spcAft>
                <a:spcPts val="0"/>
              </a:spcAft>
              <a:buClr>
                <a:srgbClr val="FFFFFF"/>
              </a:buClr>
              <a:buSzPts val="1000"/>
              <a:buChar char="•"/>
              <a:defRPr sz="1000">
                <a:solidFill>
                  <a:srgbClr val="FFFFFF"/>
                </a:solidFill>
              </a:defRPr>
            </a:lvl5pPr>
            <a:lvl6pPr marL="2743200" lvl="5" indent="-292100" algn="l">
              <a:lnSpc>
                <a:spcPct val="100000"/>
              </a:lnSpc>
              <a:spcBef>
                <a:spcPts val="500"/>
              </a:spcBef>
              <a:spcAft>
                <a:spcPts val="0"/>
              </a:spcAft>
              <a:buClr>
                <a:srgbClr val="FFFFFF"/>
              </a:buClr>
              <a:buSzPts val="1000"/>
              <a:buChar char="–"/>
              <a:defRPr sz="1000">
                <a:solidFill>
                  <a:srgbClr val="FFFFFF"/>
                </a:solidFill>
              </a:defRPr>
            </a:lvl6pPr>
            <a:lvl7pPr marL="3200400" lvl="6" indent="-292100" algn="l">
              <a:lnSpc>
                <a:spcPct val="100000"/>
              </a:lnSpc>
              <a:spcBef>
                <a:spcPts val="500"/>
              </a:spcBef>
              <a:spcAft>
                <a:spcPts val="0"/>
              </a:spcAft>
              <a:buClr>
                <a:srgbClr val="FFFFFF"/>
              </a:buClr>
              <a:buSzPts val="1000"/>
              <a:buChar char="•"/>
              <a:defRPr sz="1000">
                <a:solidFill>
                  <a:srgbClr val="FFFFFF"/>
                </a:solidFill>
              </a:defRPr>
            </a:lvl7pPr>
            <a:lvl8pPr marL="3657600" lvl="7" indent="-292100" algn="l">
              <a:lnSpc>
                <a:spcPct val="100000"/>
              </a:lnSpc>
              <a:spcBef>
                <a:spcPts val="500"/>
              </a:spcBef>
              <a:spcAft>
                <a:spcPts val="0"/>
              </a:spcAft>
              <a:buClr>
                <a:srgbClr val="FFFFFF"/>
              </a:buClr>
              <a:buSzPts val="1000"/>
              <a:buChar char="–"/>
              <a:defRPr sz="1000">
                <a:solidFill>
                  <a:srgbClr val="FFFFFF"/>
                </a:solidFill>
              </a:defRPr>
            </a:lvl8pPr>
            <a:lvl9pPr marL="4114800" lvl="8" indent="-292100" algn="l">
              <a:lnSpc>
                <a:spcPct val="100000"/>
              </a:lnSpc>
              <a:spcBef>
                <a:spcPts val="500"/>
              </a:spcBef>
              <a:spcAft>
                <a:spcPts val="500"/>
              </a:spcAft>
              <a:buClr>
                <a:srgbClr val="FFFFFF"/>
              </a:buClr>
              <a:buSzPts val="1000"/>
              <a:buChar char="•"/>
              <a:defRPr sz="1000">
                <a:solidFill>
                  <a:srgbClr val="FFFFFF"/>
                </a:solidFill>
              </a:defRPr>
            </a:lvl9pPr>
          </a:lstStyle>
          <a:p>
            <a:endParaRPr/>
          </a:p>
        </p:txBody>
      </p:sp>
      <p:sp>
        <p:nvSpPr>
          <p:cNvPr id="110" name="Google Shape;110;p29"/>
          <p:cNvSpPr txBox="1">
            <a:spLocks noGrp="1"/>
          </p:cNvSpPr>
          <p:nvPr>
            <p:ph type="body" idx="5"/>
          </p:nvPr>
        </p:nvSpPr>
        <p:spPr>
          <a:xfrm>
            <a:off x="3159225" y="2187375"/>
            <a:ext cx="2646600" cy="2159700"/>
          </a:xfrm>
          <a:prstGeom prst="rect">
            <a:avLst/>
          </a:prstGeom>
          <a:noFill/>
          <a:ln>
            <a:noFill/>
          </a:ln>
        </p:spPr>
        <p:txBody>
          <a:bodyPr spcFirstLastPara="1" wrap="square" lIns="0" tIns="0" rIns="0" bIns="0" anchor="t" anchorCtr="0">
            <a:noAutofit/>
          </a:bodyPr>
          <a:lstStyle>
            <a:lvl1pPr marL="457200" lvl="0" indent="-292100" algn="l">
              <a:lnSpc>
                <a:spcPct val="100000"/>
              </a:lnSpc>
              <a:spcBef>
                <a:spcPts val="0"/>
              </a:spcBef>
              <a:spcAft>
                <a:spcPts val="0"/>
              </a:spcAft>
              <a:buSzPts val="1000"/>
              <a:buChar char="•"/>
              <a:defRPr sz="1000"/>
            </a:lvl1pPr>
            <a:lvl2pPr marL="914400" lvl="1" indent="-292100" algn="l">
              <a:lnSpc>
                <a:spcPct val="100000"/>
              </a:lnSpc>
              <a:spcBef>
                <a:spcPts val="500"/>
              </a:spcBef>
              <a:spcAft>
                <a:spcPts val="0"/>
              </a:spcAft>
              <a:buSzPts val="1000"/>
              <a:buChar char="–"/>
              <a:defRPr sz="1000"/>
            </a:lvl2pPr>
            <a:lvl3pPr marL="1371600" lvl="2" indent="-292100" algn="l">
              <a:lnSpc>
                <a:spcPct val="100000"/>
              </a:lnSpc>
              <a:spcBef>
                <a:spcPts val="500"/>
              </a:spcBef>
              <a:spcAft>
                <a:spcPts val="0"/>
              </a:spcAft>
              <a:buSzPts val="1000"/>
              <a:buChar char="•"/>
              <a:defRPr sz="1000"/>
            </a:lvl3pPr>
            <a:lvl4pPr marL="1828800" lvl="3" indent="-292100" algn="l">
              <a:lnSpc>
                <a:spcPct val="100000"/>
              </a:lnSpc>
              <a:spcBef>
                <a:spcPts val="500"/>
              </a:spcBef>
              <a:spcAft>
                <a:spcPts val="0"/>
              </a:spcAft>
              <a:buSzPts val="1000"/>
              <a:buChar char="–"/>
              <a:defRPr sz="1000"/>
            </a:lvl4pPr>
            <a:lvl5pPr marL="2286000" lvl="4" indent="-292100" algn="l">
              <a:lnSpc>
                <a:spcPct val="100000"/>
              </a:lnSpc>
              <a:spcBef>
                <a:spcPts val="500"/>
              </a:spcBef>
              <a:spcAft>
                <a:spcPts val="0"/>
              </a:spcAft>
              <a:buSzPts val="1000"/>
              <a:buChar char="•"/>
              <a:defRPr sz="1000"/>
            </a:lvl5pPr>
            <a:lvl6pPr marL="2743200" lvl="5" indent="-292100" algn="l">
              <a:lnSpc>
                <a:spcPct val="100000"/>
              </a:lnSpc>
              <a:spcBef>
                <a:spcPts val="500"/>
              </a:spcBef>
              <a:spcAft>
                <a:spcPts val="0"/>
              </a:spcAft>
              <a:buSzPts val="1000"/>
              <a:buChar char="–"/>
              <a:defRPr sz="1000"/>
            </a:lvl6pPr>
            <a:lvl7pPr marL="3200400" lvl="6" indent="-292100" algn="l">
              <a:lnSpc>
                <a:spcPct val="100000"/>
              </a:lnSpc>
              <a:spcBef>
                <a:spcPts val="500"/>
              </a:spcBef>
              <a:spcAft>
                <a:spcPts val="0"/>
              </a:spcAft>
              <a:buSzPts val="1000"/>
              <a:buChar char="•"/>
              <a:defRPr sz="1000"/>
            </a:lvl7pPr>
            <a:lvl8pPr marL="3657600" lvl="7" indent="-292100" algn="l">
              <a:lnSpc>
                <a:spcPct val="100000"/>
              </a:lnSpc>
              <a:spcBef>
                <a:spcPts val="500"/>
              </a:spcBef>
              <a:spcAft>
                <a:spcPts val="0"/>
              </a:spcAft>
              <a:buSzPts val="1000"/>
              <a:buChar char="–"/>
              <a:defRPr sz="1000"/>
            </a:lvl8pPr>
            <a:lvl9pPr marL="4114800" lvl="8" indent="-292100" algn="l">
              <a:lnSpc>
                <a:spcPct val="100000"/>
              </a:lnSpc>
              <a:spcBef>
                <a:spcPts val="500"/>
              </a:spcBef>
              <a:spcAft>
                <a:spcPts val="500"/>
              </a:spcAft>
              <a:buSzPts val="1000"/>
              <a:buChar char="•"/>
              <a:defRPr sz="1000"/>
            </a:lvl9pPr>
          </a:lstStyle>
          <a:p>
            <a:endParaRPr/>
          </a:p>
        </p:txBody>
      </p:sp>
      <p:sp>
        <p:nvSpPr>
          <p:cNvPr id="111" name="Google Shape;111;p29"/>
          <p:cNvSpPr txBox="1">
            <a:spLocks noGrp="1"/>
          </p:cNvSpPr>
          <p:nvPr>
            <p:ph type="body" idx="6"/>
          </p:nvPr>
        </p:nvSpPr>
        <p:spPr>
          <a:xfrm>
            <a:off x="5986425" y="2187375"/>
            <a:ext cx="2646600" cy="2159700"/>
          </a:xfrm>
          <a:prstGeom prst="rect">
            <a:avLst/>
          </a:prstGeom>
          <a:noFill/>
          <a:ln>
            <a:noFill/>
          </a:ln>
        </p:spPr>
        <p:txBody>
          <a:bodyPr spcFirstLastPara="1" wrap="square" lIns="0" tIns="0" rIns="0" bIns="0" anchor="t" anchorCtr="0">
            <a:noAutofit/>
          </a:bodyPr>
          <a:lstStyle>
            <a:lvl1pPr marL="457200" lvl="0" indent="-292100" algn="l">
              <a:lnSpc>
                <a:spcPct val="100000"/>
              </a:lnSpc>
              <a:spcBef>
                <a:spcPts val="0"/>
              </a:spcBef>
              <a:spcAft>
                <a:spcPts val="0"/>
              </a:spcAft>
              <a:buSzPts val="1000"/>
              <a:buChar char="•"/>
              <a:defRPr sz="1000"/>
            </a:lvl1pPr>
            <a:lvl2pPr marL="914400" lvl="1" indent="-292100" algn="l">
              <a:lnSpc>
                <a:spcPct val="100000"/>
              </a:lnSpc>
              <a:spcBef>
                <a:spcPts val="500"/>
              </a:spcBef>
              <a:spcAft>
                <a:spcPts val="0"/>
              </a:spcAft>
              <a:buSzPts val="1000"/>
              <a:buChar char="–"/>
              <a:defRPr sz="1000"/>
            </a:lvl2pPr>
            <a:lvl3pPr marL="1371600" lvl="2" indent="-292100" algn="l">
              <a:lnSpc>
                <a:spcPct val="100000"/>
              </a:lnSpc>
              <a:spcBef>
                <a:spcPts val="500"/>
              </a:spcBef>
              <a:spcAft>
                <a:spcPts val="0"/>
              </a:spcAft>
              <a:buSzPts val="1000"/>
              <a:buChar char="•"/>
              <a:defRPr sz="1000"/>
            </a:lvl3pPr>
            <a:lvl4pPr marL="1828800" lvl="3" indent="-292100" algn="l">
              <a:lnSpc>
                <a:spcPct val="100000"/>
              </a:lnSpc>
              <a:spcBef>
                <a:spcPts val="500"/>
              </a:spcBef>
              <a:spcAft>
                <a:spcPts val="0"/>
              </a:spcAft>
              <a:buSzPts val="1000"/>
              <a:buChar char="–"/>
              <a:defRPr sz="1000"/>
            </a:lvl4pPr>
            <a:lvl5pPr marL="2286000" lvl="4" indent="-292100" algn="l">
              <a:lnSpc>
                <a:spcPct val="100000"/>
              </a:lnSpc>
              <a:spcBef>
                <a:spcPts val="500"/>
              </a:spcBef>
              <a:spcAft>
                <a:spcPts val="0"/>
              </a:spcAft>
              <a:buSzPts val="1000"/>
              <a:buChar char="•"/>
              <a:defRPr sz="1000"/>
            </a:lvl5pPr>
            <a:lvl6pPr marL="2743200" lvl="5" indent="-292100" algn="l">
              <a:lnSpc>
                <a:spcPct val="100000"/>
              </a:lnSpc>
              <a:spcBef>
                <a:spcPts val="500"/>
              </a:spcBef>
              <a:spcAft>
                <a:spcPts val="0"/>
              </a:spcAft>
              <a:buSzPts val="1000"/>
              <a:buChar char="–"/>
              <a:defRPr sz="1000"/>
            </a:lvl6pPr>
            <a:lvl7pPr marL="3200400" lvl="6" indent="-292100" algn="l">
              <a:lnSpc>
                <a:spcPct val="100000"/>
              </a:lnSpc>
              <a:spcBef>
                <a:spcPts val="500"/>
              </a:spcBef>
              <a:spcAft>
                <a:spcPts val="0"/>
              </a:spcAft>
              <a:buSzPts val="1000"/>
              <a:buChar char="•"/>
              <a:defRPr sz="1000"/>
            </a:lvl7pPr>
            <a:lvl8pPr marL="3657600" lvl="7" indent="-292100" algn="l">
              <a:lnSpc>
                <a:spcPct val="100000"/>
              </a:lnSpc>
              <a:spcBef>
                <a:spcPts val="500"/>
              </a:spcBef>
              <a:spcAft>
                <a:spcPts val="0"/>
              </a:spcAft>
              <a:buSzPts val="1000"/>
              <a:buChar char="–"/>
              <a:defRPr sz="1000"/>
            </a:lvl8pPr>
            <a:lvl9pPr marL="4114800" lvl="8" indent="-292100" algn="l">
              <a:lnSpc>
                <a:spcPct val="100000"/>
              </a:lnSpc>
              <a:spcBef>
                <a:spcPts val="500"/>
              </a:spcBef>
              <a:spcAft>
                <a:spcPts val="500"/>
              </a:spcAft>
              <a:buSzPts val="1000"/>
              <a:buChar char="•"/>
              <a:defRPr sz="1000"/>
            </a:lvl9pPr>
          </a:lstStyle>
          <a:p>
            <a:endParaRPr/>
          </a:p>
        </p:txBody>
      </p:sp>
      <p:sp>
        <p:nvSpPr>
          <p:cNvPr id="112" name="Google Shape;112;p29"/>
          <p:cNvSpPr txBox="1">
            <a:spLocks noGrp="1"/>
          </p:cNvSpPr>
          <p:nvPr>
            <p:ph type="subTitle" idx="7"/>
          </p:nvPr>
        </p:nvSpPr>
        <p:spPr>
          <a:xfrm>
            <a:off x="1322775" y="4739025"/>
            <a:ext cx="6001200" cy="2364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a:endParaRPr/>
          </a:p>
        </p:txBody>
      </p:sp>
      <p:sp>
        <p:nvSpPr>
          <p:cNvPr id="113" name="Google Shape;113;p29"/>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Arial"/>
                <a:ea typeface="Arial"/>
                <a:cs typeface="Arial"/>
                <a:sym typeface="Arial"/>
              </a:rPr>
              <a:t> </a:t>
            </a:r>
            <a:fld id="{00000000-1234-1234-1234-123412341234}" type="slidenum">
              <a:rPr lang="en" sz="600" b="0" i="0" u="none" strike="noStrike" cap="none">
                <a:solidFill>
                  <a:srgbClr val="000000"/>
                </a:solidFill>
                <a:latin typeface="Arial"/>
                <a:ea typeface="Arial"/>
                <a:cs typeface="Arial"/>
                <a:sym typeface="Arial"/>
              </a:rPr>
              <a:t>‹#›</a:t>
            </a:fld>
            <a:r>
              <a:rPr lang="en" sz="600" b="0" i="0" u="none" strike="noStrike" cap="none">
                <a:solidFill>
                  <a:srgbClr val="000000"/>
                </a:solidFill>
                <a:latin typeface="Arial"/>
                <a:ea typeface="Arial"/>
                <a:cs typeface="Arial"/>
                <a:sym typeface="Arial"/>
              </a:rPr>
              <a:t> </a:t>
            </a:r>
            <a:endParaRPr sz="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3 Phases Light to Dark">
  <p:cSld name="CUSTOM_6_1">
    <p:spTree>
      <p:nvGrpSpPr>
        <p:cNvPr id="1" name="Shape 114"/>
        <p:cNvGrpSpPr/>
        <p:nvPr/>
      </p:nvGrpSpPr>
      <p:grpSpPr>
        <a:xfrm>
          <a:off x="0" y="0"/>
          <a:ext cx="0" cy="0"/>
          <a:chOff x="0" y="0"/>
          <a:chExt cx="0" cy="0"/>
        </a:xfrm>
      </p:grpSpPr>
      <p:sp>
        <p:nvSpPr>
          <p:cNvPr id="115" name="Google Shape;115;p30"/>
          <p:cNvSpPr/>
          <p:nvPr/>
        </p:nvSpPr>
        <p:spPr>
          <a:xfrm>
            <a:off x="5986425" y="1577600"/>
            <a:ext cx="2825400" cy="30516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30"/>
          <p:cNvSpPr/>
          <p:nvPr/>
        </p:nvSpPr>
        <p:spPr>
          <a:xfrm>
            <a:off x="3159225" y="1577600"/>
            <a:ext cx="2825400" cy="30516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30"/>
          <p:cNvSpPr/>
          <p:nvPr/>
        </p:nvSpPr>
        <p:spPr>
          <a:xfrm>
            <a:off x="332175" y="1577600"/>
            <a:ext cx="2825400" cy="30516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30"/>
          <p:cNvSpPr txBox="1">
            <a:spLocks noGrp="1"/>
          </p:cNvSpPr>
          <p:nvPr>
            <p:ph type="subTitle" idx="1"/>
          </p:nvPr>
        </p:nvSpPr>
        <p:spPr>
          <a:xfrm>
            <a:off x="332175" y="1793075"/>
            <a:ext cx="1427400" cy="215700"/>
          </a:xfrm>
          <a:prstGeom prst="rect">
            <a:avLst/>
          </a:prstGeom>
          <a:solidFill>
            <a:schemeClr val="accent4"/>
          </a:solidFill>
          <a:ln>
            <a:noFill/>
          </a:ln>
        </p:spPr>
        <p:txBody>
          <a:bodyPr spcFirstLastPara="1" wrap="square" lIns="0" tIns="0" rIns="0" bIns="0" anchor="ctr" anchorCtr="0">
            <a:noAutofit/>
          </a:bodyPr>
          <a:lstStyle>
            <a:lvl1pPr lvl="0" algn="l">
              <a:lnSpc>
                <a:spcPct val="100000"/>
              </a:lnSpc>
              <a:spcBef>
                <a:spcPts val="0"/>
              </a:spcBef>
              <a:spcAft>
                <a:spcPts val="0"/>
              </a:spcAft>
              <a:buSzPts val="1200"/>
              <a:buNone/>
              <a:defRPr b="1"/>
            </a:lvl1pPr>
            <a:lvl2pPr lvl="1" algn="l">
              <a:lnSpc>
                <a:spcPct val="100000"/>
              </a:lnSpc>
              <a:spcBef>
                <a:spcPts val="0"/>
              </a:spcBef>
              <a:spcAft>
                <a:spcPts val="0"/>
              </a:spcAft>
              <a:buSzPts val="1200"/>
              <a:buNone/>
              <a:defRPr b="1"/>
            </a:lvl2pPr>
            <a:lvl3pPr lvl="2" algn="l">
              <a:lnSpc>
                <a:spcPct val="100000"/>
              </a:lnSpc>
              <a:spcBef>
                <a:spcPts val="0"/>
              </a:spcBef>
              <a:spcAft>
                <a:spcPts val="0"/>
              </a:spcAft>
              <a:buSzPts val="1200"/>
              <a:buNone/>
              <a:defRPr b="1"/>
            </a:lvl3pPr>
            <a:lvl4pPr lvl="3" algn="l">
              <a:lnSpc>
                <a:spcPct val="100000"/>
              </a:lnSpc>
              <a:spcBef>
                <a:spcPts val="0"/>
              </a:spcBef>
              <a:spcAft>
                <a:spcPts val="0"/>
              </a:spcAft>
              <a:buSzPts val="1200"/>
              <a:buNone/>
              <a:defRPr b="1"/>
            </a:lvl4pPr>
            <a:lvl5pPr lvl="4" algn="l">
              <a:lnSpc>
                <a:spcPct val="100000"/>
              </a:lnSpc>
              <a:spcBef>
                <a:spcPts val="0"/>
              </a:spcBef>
              <a:spcAft>
                <a:spcPts val="0"/>
              </a:spcAft>
              <a:buSzPts val="1200"/>
              <a:buNone/>
              <a:defRPr b="1"/>
            </a:lvl5pPr>
            <a:lvl6pPr lvl="5" algn="l">
              <a:lnSpc>
                <a:spcPct val="100000"/>
              </a:lnSpc>
              <a:spcBef>
                <a:spcPts val="0"/>
              </a:spcBef>
              <a:spcAft>
                <a:spcPts val="0"/>
              </a:spcAft>
              <a:buSzPts val="1200"/>
              <a:buNone/>
              <a:defRPr b="1"/>
            </a:lvl6pPr>
            <a:lvl7pPr lvl="6" algn="l">
              <a:lnSpc>
                <a:spcPct val="100000"/>
              </a:lnSpc>
              <a:spcBef>
                <a:spcPts val="0"/>
              </a:spcBef>
              <a:spcAft>
                <a:spcPts val="0"/>
              </a:spcAft>
              <a:buSzPts val="1200"/>
              <a:buNone/>
              <a:defRPr b="1"/>
            </a:lvl7pPr>
            <a:lvl8pPr lvl="7" algn="l">
              <a:lnSpc>
                <a:spcPct val="100000"/>
              </a:lnSpc>
              <a:spcBef>
                <a:spcPts val="0"/>
              </a:spcBef>
              <a:spcAft>
                <a:spcPts val="0"/>
              </a:spcAft>
              <a:buSzPts val="1200"/>
              <a:buNone/>
              <a:defRPr b="1"/>
            </a:lvl8pPr>
            <a:lvl9pPr lvl="8" algn="l">
              <a:lnSpc>
                <a:spcPct val="100000"/>
              </a:lnSpc>
              <a:spcBef>
                <a:spcPts val="0"/>
              </a:spcBef>
              <a:spcAft>
                <a:spcPts val="0"/>
              </a:spcAft>
              <a:buSzPts val="1200"/>
              <a:buNone/>
              <a:defRPr b="1"/>
            </a:lvl9pPr>
          </a:lstStyle>
          <a:p>
            <a:endParaRPr/>
          </a:p>
        </p:txBody>
      </p:sp>
      <p:sp>
        <p:nvSpPr>
          <p:cNvPr id="119" name="Google Shape;119;p30"/>
          <p:cNvSpPr txBox="1">
            <a:spLocks noGrp="1"/>
          </p:cNvSpPr>
          <p:nvPr>
            <p:ph type="subTitle" idx="2"/>
          </p:nvPr>
        </p:nvSpPr>
        <p:spPr>
          <a:xfrm>
            <a:off x="3159225" y="1793075"/>
            <a:ext cx="1427400" cy="215700"/>
          </a:xfrm>
          <a:prstGeom prst="rect">
            <a:avLst/>
          </a:prstGeom>
          <a:solidFill>
            <a:schemeClr val="accent4"/>
          </a:solidFill>
          <a:ln>
            <a:noFill/>
          </a:ln>
        </p:spPr>
        <p:txBody>
          <a:bodyPr spcFirstLastPara="1" wrap="square" lIns="0" tIns="0" rIns="0" bIns="0" anchor="ctr" anchorCtr="0">
            <a:noAutofit/>
          </a:bodyPr>
          <a:lstStyle>
            <a:lvl1pPr lvl="0" algn="l">
              <a:lnSpc>
                <a:spcPct val="100000"/>
              </a:lnSpc>
              <a:spcBef>
                <a:spcPts val="0"/>
              </a:spcBef>
              <a:spcAft>
                <a:spcPts val="0"/>
              </a:spcAft>
              <a:buSzPts val="1200"/>
              <a:buNone/>
              <a:defRPr b="1"/>
            </a:lvl1pPr>
            <a:lvl2pPr lvl="1" algn="l">
              <a:lnSpc>
                <a:spcPct val="100000"/>
              </a:lnSpc>
              <a:spcBef>
                <a:spcPts val="0"/>
              </a:spcBef>
              <a:spcAft>
                <a:spcPts val="0"/>
              </a:spcAft>
              <a:buSzPts val="1200"/>
              <a:buNone/>
              <a:defRPr b="1"/>
            </a:lvl2pPr>
            <a:lvl3pPr lvl="2" algn="l">
              <a:lnSpc>
                <a:spcPct val="100000"/>
              </a:lnSpc>
              <a:spcBef>
                <a:spcPts val="0"/>
              </a:spcBef>
              <a:spcAft>
                <a:spcPts val="0"/>
              </a:spcAft>
              <a:buSzPts val="1200"/>
              <a:buNone/>
              <a:defRPr b="1"/>
            </a:lvl3pPr>
            <a:lvl4pPr lvl="3" algn="l">
              <a:lnSpc>
                <a:spcPct val="100000"/>
              </a:lnSpc>
              <a:spcBef>
                <a:spcPts val="0"/>
              </a:spcBef>
              <a:spcAft>
                <a:spcPts val="0"/>
              </a:spcAft>
              <a:buSzPts val="1200"/>
              <a:buNone/>
              <a:defRPr b="1"/>
            </a:lvl4pPr>
            <a:lvl5pPr lvl="4" algn="l">
              <a:lnSpc>
                <a:spcPct val="100000"/>
              </a:lnSpc>
              <a:spcBef>
                <a:spcPts val="0"/>
              </a:spcBef>
              <a:spcAft>
                <a:spcPts val="0"/>
              </a:spcAft>
              <a:buSzPts val="1200"/>
              <a:buNone/>
              <a:defRPr b="1"/>
            </a:lvl5pPr>
            <a:lvl6pPr lvl="5" algn="l">
              <a:lnSpc>
                <a:spcPct val="100000"/>
              </a:lnSpc>
              <a:spcBef>
                <a:spcPts val="0"/>
              </a:spcBef>
              <a:spcAft>
                <a:spcPts val="0"/>
              </a:spcAft>
              <a:buSzPts val="1200"/>
              <a:buNone/>
              <a:defRPr b="1"/>
            </a:lvl6pPr>
            <a:lvl7pPr lvl="6" algn="l">
              <a:lnSpc>
                <a:spcPct val="100000"/>
              </a:lnSpc>
              <a:spcBef>
                <a:spcPts val="0"/>
              </a:spcBef>
              <a:spcAft>
                <a:spcPts val="0"/>
              </a:spcAft>
              <a:buSzPts val="1200"/>
              <a:buNone/>
              <a:defRPr b="1"/>
            </a:lvl7pPr>
            <a:lvl8pPr lvl="7" algn="l">
              <a:lnSpc>
                <a:spcPct val="100000"/>
              </a:lnSpc>
              <a:spcBef>
                <a:spcPts val="0"/>
              </a:spcBef>
              <a:spcAft>
                <a:spcPts val="0"/>
              </a:spcAft>
              <a:buSzPts val="1200"/>
              <a:buNone/>
              <a:defRPr b="1"/>
            </a:lvl8pPr>
            <a:lvl9pPr lvl="8" algn="l">
              <a:lnSpc>
                <a:spcPct val="100000"/>
              </a:lnSpc>
              <a:spcBef>
                <a:spcPts val="0"/>
              </a:spcBef>
              <a:spcAft>
                <a:spcPts val="0"/>
              </a:spcAft>
              <a:buSzPts val="1200"/>
              <a:buNone/>
              <a:defRPr b="1"/>
            </a:lvl9pPr>
          </a:lstStyle>
          <a:p>
            <a:endParaRPr/>
          </a:p>
        </p:txBody>
      </p:sp>
      <p:sp>
        <p:nvSpPr>
          <p:cNvPr id="120" name="Google Shape;120;p30"/>
          <p:cNvSpPr txBox="1">
            <a:spLocks noGrp="1"/>
          </p:cNvSpPr>
          <p:nvPr>
            <p:ph type="subTitle" idx="3"/>
          </p:nvPr>
        </p:nvSpPr>
        <p:spPr>
          <a:xfrm>
            <a:off x="5986425" y="1793075"/>
            <a:ext cx="1427400" cy="215700"/>
          </a:xfrm>
          <a:prstGeom prst="rect">
            <a:avLst/>
          </a:prstGeom>
          <a:solidFill>
            <a:schemeClr val="accent4"/>
          </a:solidFill>
          <a:ln>
            <a:noFill/>
          </a:ln>
        </p:spPr>
        <p:txBody>
          <a:bodyPr spcFirstLastPara="1" wrap="square" lIns="0" tIns="0" rIns="0" bIns="0" anchor="ctr" anchorCtr="0">
            <a:noAutofit/>
          </a:bodyPr>
          <a:lstStyle>
            <a:lvl1pPr lvl="0" algn="l">
              <a:lnSpc>
                <a:spcPct val="100000"/>
              </a:lnSpc>
              <a:spcBef>
                <a:spcPts val="0"/>
              </a:spcBef>
              <a:spcAft>
                <a:spcPts val="0"/>
              </a:spcAft>
              <a:buSzPts val="1200"/>
              <a:buNone/>
              <a:defRPr b="1"/>
            </a:lvl1pPr>
            <a:lvl2pPr lvl="1" algn="l">
              <a:lnSpc>
                <a:spcPct val="100000"/>
              </a:lnSpc>
              <a:spcBef>
                <a:spcPts val="0"/>
              </a:spcBef>
              <a:spcAft>
                <a:spcPts val="0"/>
              </a:spcAft>
              <a:buSzPts val="1200"/>
              <a:buNone/>
              <a:defRPr b="1"/>
            </a:lvl2pPr>
            <a:lvl3pPr lvl="2" algn="l">
              <a:lnSpc>
                <a:spcPct val="100000"/>
              </a:lnSpc>
              <a:spcBef>
                <a:spcPts val="0"/>
              </a:spcBef>
              <a:spcAft>
                <a:spcPts val="0"/>
              </a:spcAft>
              <a:buSzPts val="1200"/>
              <a:buNone/>
              <a:defRPr b="1"/>
            </a:lvl3pPr>
            <a:lvl4pPr lvl="3" algn="l">
              <a:lnSpc>
                <a:spcPct val="100000"/>
              </a:lnSpc>
              <a:spcBef>
                <a:spcPts val="0"/>
              </a:spcBef>
              <a:spcAft>
                <a:spcPts val="0"/>
              </a:spcAft>
              <a:buSzPts val="1200"/>
              <a:buNone/>
              <a:defRPr b="1"/>
            </a:lvl4pPr>
            <a:lvl5pPr lvl="4" algn="l">
              <a:lnSpc>
                <a:spcPct val="100000"/>
              </a:lnSpc>
              <a:spcBef>
                <a:spcPts val="0"/>
              </a:spcBef>
              <a:spcAft>
                <a:spcPts val="0"/>
              </a:spcAft>
              <a:buSzPts val="1200"/>
              <a:buNone/>
              <a:defRPr b="1"/>
            </a:lvl5pPr>
            <a:lvl6pPr lvl="5" algn="l">
              <a:lnSpc>
                <a:spcPct val="100000"/>
              </a:lnSpc>
              <a:spcBef>
                <a:spcPts val="0"/>
              </a:spcBef>
              <a:spcAft>
                <a:spcPts val="0"/>
              </a:spcAft>
              <a:buSzPts val="1200"/>
              <a:buNone/>
              <a:defRPr b="1"/>
            </a:lvl6pPr>
            <a:lvl7pPr lvl="6" algn="l">
              <a:lnSpc>
                <a:spcPct val="100000"/>
              </a:lnSpc>
              <a:spcBef>
                <a:spcPts val="0"/>
              </a:spcBef>
              <a:spcAft>
                <a:spcPts val="0"/>
              </a:spcAft>
              <a:buSzPts val="1200"/>
              <a:buNone/>
              <a:defRPr b="1"/>
            </a:lvl7pPr>
            <a:lvl8pPr lvl="7" algn="l">
              <a:lnSpc>
                <a:spcPct val="100000"/>
              </a:lnSpc>
              <a:spcBef>
                <a:spcPts val="0"/>
              </a:spcBef>
              <a:spcAft>
                <a:spcPts val="0"/>
              </a:spcAft>
              <a:buSzPts val="1200"/>
              <a:buNone/>
              <a:defRPr b="1"/>
            </a:lvl8pPr>
            <a:lvl9pPr lvl="8" algn="l">
              <a:lnSpc>
                <a:spcPct val="100000"/>
              </a:lnSpc>
              <a:spcBef>
                <a:spcPts val="0"/>
              </a:spcBef>
              <a:spcAft>
                <a:spcPts val="0"/>
              </a:spcAft>
              <a:buSzPts val="1200"/>
              <a:buNone/>
              <a:defRPr b="1"/>
            </a:lvl9pPr>
          </a:lstStyle>
          <a:p>
            <a:endParaRPr/>
          </a:p>
        </p:txBody>
      </p:sp>
      <p:sp>
        <p:nvSpPr>
          <p:cNvPr id="121" name="Google Shape;121;p30"/>
          <p:cNvSpPr txBox="1">
            <a:spLocks noGrp="1"/>
          </p:cNvSpPr>
          <p:nvPr>
            <p:ph type="body" idx="4"/>
          </p:nvPr>
        </p:nvSpPr>
        <p:spPr>
          <a:xfrm>
            <a:off x="332200" y="2187375"/>
            <a:ext cx="2646600" cy="2159700"/>
          </a:xfrm>
          <a:prstGeom prst="rect">
            <a:avLst/>
          </a:prstGeom>
          <a:noFill/>
          <a:ln>
            <a:noFill/>
          </a:ln>
        </p:spPr>
        <p:txBody>
          <a:bodyPr spcFirstLastPara="1" wrap="square" lIns="0" tIns="0" rIns="0" bIns="0" anchor="t" anchorCtr="0">
            <a:noAutofit/>
          </a:bodyPr>
          <a:lstStyle>
            <a:lvl1pPr marL="457200" lvl="0" indent="-292100" algn="l">
              <a:lnSpc>
                <a:spcPct val="100000"/>
              </a:lnSpc>
              <a:spcBef>
                <a:spcPts val="0"/>
              </a:spcBef>
              <a:spcAft>
                <a:spcPts val="0"/>
              </a:spcAft>
              <a:buSzPts val="1000"/>
              <a:buChar char="•"/>
              <a:defRPr sz="1000"/>
            </a:lvl1pPr>
            <a:lvl2pPr marL="914400" lvl="1" indent="-292100" algn="l">
              <a:lnSpc>
                <a:spcPct val="100000"/>
              </a:lnSpc>
              <a:spcBef>
                <a:spcPts val="500"/>
              </a:spcBef>
              <a:spcAft>
                <a:spcPts val="0"/>
              </a:spcAft>
              <a:buSzPts val="1000"/>
              <a:buChar char="–"/>
              <a:defRPr sz="1000"/>
            </a:lvl2pPr>
            <a:lvl3pPr marL="1371600" lvl="2" indent="-292100" algn="l">
              <a:lnSpc>
                <a:spcPct val="100000"/>
              </a:lnSpc>
              <a:spcBef>
                <a:spcPts val="500"/>
              </a:spcBef>
              <a:spcAft>
                <a:spcPts val="0"/>
              </a:spcAft>
              <a:buSzPts val="1000"/>
              <a:buChar char="•"/>
              <a:defRPr sz="1000"/>
            </a:lvl3pPr>
            <a:lvl4pPr marL="1828800" lvl="3" indent="-292100" algn="l">
              <a:lnSpc>
                <a:spcPct val="100000"/>
              </a:lnSpc>
              <a:spcBef>
                <a:spcPts val="500"/>
              </a:spcBef>
              <a:spcAft>
                <a:spcPts val="0"/>
              </a:spcAft>
              <a:buSzPts val="1000"/>
              <a:buChar char="–"/>
              <a:defRPr sz="1000"/>
            </a:lvl4pPr>
            <a:lvl5pPr marL="2286000" lvl="4" indent="-292100" algn="l">
              <a:lnSpc>
                <a:spcPct val="100000"/>
              </a:lnSpc>
              <a:spcBef>
                <a:spcPts val="500"/>
              </a:spcBef>
              <a:spcAft>
                <a:spcPts val="0"/>
              </a:spcAft>
              <a:buSzPts val="1000"/>
              <a:buChar char="•"/>
              <a:defRPr sz="1000"/>
            </a:lvl5pPr>
            <a:lvl6pPr marL="2743200" lvl="5" indent="-292100" algn="l">
              <a:lnSpc>
                <a:spcPct val="100000"/>
              </a:lnSpc>
              <a:spcBef>
                <a:spcPts val="500"/>
              </a:spcBef>
              <a:spcAft>
                <a:spcPts val="0"/>
              </a:spcAft>
              <a:buSzPts val="1000"/>
              <a:buChar char="–"/>
              <a:defRPr sz="1000"/>
            </a:lvl6pPr>
            <a:lvl7pPr marL="3200400" lvl="6" indent="-292100" algn="l">
              <a:lnSpc>
                <a:spcPct val="100000"/>
              </a:lnSpc>
              <a:spcBef>
                <a:spcPts val="500"/>
              </a:spcBef>
              <a:spcAft>
                <a:spcPts val="0"/>
              </a:spcAft>
              <a:buSzPts val="1000"/>
              <a:buChar char="•"/>
              <a:defRPr sz="1000"/>
            </a:lvl7pPr>
            <a:lvl8pPr marL="3657600" lvl="7" indent="-292100" algn="l">
              <a:lnSpc>
                <a:spcPct val="100000"/>
              </a:lnSpc>
              <a:spcBef>
                <a:spcPts val="500"/>
              </a:spcBef>
              <a:spcAft>
                <a:spcPts val="0"/>
              </a:spcAft>
              <a:buSzPts val="1000"/>
              <a:buChar char="–"/>
              <a:defRPr sz="1000"/>
            </a:lvl8pPr>
            <a:lvl9pPr marL="4114800" lvl="8" indent="-292100" algn="l">
              <a:lnSpc>
                <a:spcPct val="100000"/>
              </a:lnSpc>
              <a:spcBef>
                <a:spcPts val="500"/>
              </a:spcBef>
              <a:spcAft>
                <a:spcPts val="500"/>
              </a:spcAft>
              <a:buSzPts val="1000"/>
              <a:buChar char="•"/>
              <a:defRPr sz="1000"/>
            </a:lvl9pPr>
          </a:lstStyle>
          <a:p>
            <a:endParaRPr/>
          </a:p>
        </p:txBody>
      </p:sp>
      <p:sp>
        <p:nvSpPr>
          <p:cNvPr id="122" name="Google Shape;122;p30"/>
          <p:cNvSpPr txBox="1">
            <a:spLocks noGrp="1"/>
          </p:cNvSpPr>
          <p:nvPr>
            <p:ph type="body" idx="5"/>
          </p:nvPr>
        </p:nvSpPr>
        <p:spPr>
          <a:xfrm>
            <a:off x="3159225" y="2187375"/>
            <a:ext cx="2646600" cy="2159700"/>
          </a:xfrm>
          <a:prstGeom prst="rect">
            <a:avLst/>
          </a:prstGeom>
          <a:noFill/>
          <a:ln>
            <a:noFill/>
          </a:ln>
        </p:spPr>
        <p:txBody>
          <a:bodyPr spcFirstLastPara="1" wrap="square" lIns="0" tIns="0" rIns="0" bIns="0" anchor="t" anchorCtr="0">
            <a:noAutofit/>
          </a:bodyPr>
          <a:lstStyle>
            <a:lvl1pPr marL="457200" lvl="0" indent="-292100" algn="l">
              <a:lnSpc>
                <a:spcPct val="100000"/>
              </a:lnSpc>
              <a:spcBef>
                <a:spcPts val="0"/>
              </a:spcBef>
              <a:spcAft>
                <a:spcPts val="0"/>
              </a:spcAft>
              <a:buSzPts val="1000"/>
              <a:buChar char="•"/>
              <a:defRPr sz="1000"/>
            </a:lvl1pPr>
            <a:lvl2pPr marL="914400" lvl="1" indent="-292100" algn="l">
              <a:lnSpc>
                <a:spcPct val="100000"/>
              </a:lnSpc>
              <a:spcBef>
                <a:spcPts val="500"/>
              </a:spcBef>
              <a:spcAft>
                <a:spcPts val="0"/>
              </a:spcAft>
              <a:buSzPts val="1000"/>
              <a:buChar char="–"/>
              <a:defRPr sz="1000"/>
            </a:lvl2pPr>
            <a:lvl3pPr marL="1371600" lvl="2" indent="-292100" algn="l">
              <a:lnSpc>
                <a:spcPct val="100000"/>
              </a:lnSpc>
              <a:spcBef>
                <a:spcPts val="500"/>
              </a:spcBef>
              <a:spcAft>
                <a:spcPts val="0"/>
              </a:spcAft>
              <a:buSzPts val="1000"/>
              <a:buChar char="•"/>
              <a:defRPr sz="1000"/>
            </a:lvl3pPr>
            <a:lvl4pPr marL="1828800" lvl="3" indent="-292100" algn="l">
              <a:lnSpc>
                <a:spcPct val="100000"/>
              </a:lnSpc>
              <a:spcBef>
                <a:spcPts val="500"/>
              </a:spcBef>
              <a:spcAft>
                <a:spcPts val="0"/>
              </a:spcAft>
              <a:buSzPts val="1000"/>
              <a:buChar char="–"/>
              <a:defRPr sz="1000"/>
            </a:lvl4pPr>
            <a:lvl5pPr marL="2286000" lvl="4" indent="-292100" algn="l">
              <a:lnSpc>
                <a:spcPct val="100000"/>
              </a:lnSpc>
              <a:spcBef>
                <a:spcPts val="500"/>
              </a:spcBef>
              <a:spcAft>
                <a:spcPts val="0"/>
              </a:spcAft>
              <a:buSzPts val="1000"/>
              <a:buChar char="•"/>
              <a:defRPr sz="1000"/>
            </a:lvl5pPr>
            <a:lvl6pPr marL="2743200" lvl="5" indent="-292100" algn="l">
              <a:lnSpc>
                <a:spcPct val="100000"/>
              </a:lnSpc>
              <a:spcBef>
                <a:spcPts val="500"/>
              </a:spcBef>
              <a:spcAft>
                <a:spcPts val="0"/>
              </a:spcAft>
              <a:buSzPts val="1000"/>
              <a:buChar char="–"/>
              <a:defRPr sz="1000"/>
            </a:lvl6pPr>
            <a:lvl7pPr marL="3200400" lvl="6" indent="-292100" algn="l">
              <a:lnSpc>
                <a:spcPct val="100000"/>
              </a:lnSpc>
              <a:spcBef>
                <a:spcPts val="500"/>
              </a:spcBef>
              <a:spcAft>
                <a:spcPts val="0"/>
              </a:spcAft>
              <a:buSzPts val="1000"/>
              <a:buChar char="•"/>
              <a:defRPr sz="1000"/>
            </a:lvl7pPr>
            <a:lvl8pPr marL="3657600" lvl="7" indent="-292100" algn="l">
              <a:lnSpc>
                <a:spcPct val="100000"/>
              </a:lnSpc>
              <a:spcBef>
                <a:spcPts val="500"/>
              </a:spcBef>
              <a:spcAft>
                <a:spcPts val="0"/>
              </a:spcAft>
              <a:buSzPts val="1000"/>
              <a:buChar char="–"/>
              <a:defRPr sz="1000"/>
            </a:lvl8pPr>
            <a:lvl9pPr marL="4114800" lvl="8" indent="-292100" algn="l">
              <a:lnSpc>
                <a:spcPct val="100000"/>
              </a:lnSpc>
              <a:spcBef>
                <a:spcPts val="500"/>
              </a:spcBef>
              <a:spcAft>
                <a:spcPts val="500"/>
              </a:spcAft>
              <a:buSzPts val="1000"/>
              <a:buChar char="•"/>
              <a:defRPr sz="1000"/>
            </a:lvl9pPr>
          </a:lstStyle>
          <a:p>
            <a:endParaRPr/>
          </a:p>
        </p:txBody>
      </p:sp>
      <p:sp>
        <p:nvSpPr>
          <p:cNvPr id="123" name="Google Shape;123;p30"/>
          <p:cNvSpPr txBox="1">
            <a:spLocks noGrp="1"/>
          </p:cNvSpPr>
          <p:nvPr>
            <p:ph type="body" idx="6"/>
          </p:nvPr>
        </p:nvSpPr>
        <p:spPr>
          <a:xfrm>
            <a:off x="5986425" y="2187375"/>
            <a:ext cx="2646600" cy="2159700"/>
          </a:xfrm>
          <a:prstGeom prst="rect">
            <a:avLst/>
          </a:prstGeom>
          <a:noFill/>
          <a:ln>
            <a:noFill/>
          </a:ln>
        </p:spPr>
        <p:txBody>
          <a:bodyPr spcFirstLastPara="1" wrap="square" lIns="0" tIns="0" rIns="0" bIns="0" anchor="t" anchorCtr="0">
            <a:noAutofit/>
          </a:bodyPr>
          <a:lstStyle>
            <a:lvl1pPr marL="457200" lvl="0" indent="-292100" algn="l">
              <a:lnSpc>
                <a:spcPct val="100000"/>
              </a:lnSpc>
              <a:spcBef>
                <a:spcPts val="0"/>
              </a:spcBef>
              <a:spcAft>
                <a:spcPts val="0"/>
              </a:spcAft>
              <a:buClr>
                <a:srgbClr val="FFFFFF"/>
              </a:buClr>
              <a:buSzPts val="1000"/>
              <a:buChar char="•"/>
              <a:defRPr sz="1000">
                <a:solidFill>
                  <a:srgbClr val="FFFFFF"/>
                </a:solidFill>
              </a:defRPr>
            </a:lvl1pPr>
            <a:lvl2pPr marL="914400" lvl="1" indent="-292100" algn="l">
              <a:lnSpc>
                <a:spcPct val="100000"/>
              </a:lnSpc>
              <a:spcBef>
                <a:spcPts val="500"/>
              </a:spcBef>
              <a:spcAft>
                <a:spcPts val="0"/>
              </a:spcAft>
              <a:buClr>
                <a:srgbClr val="FFFFFF"/>
              </a:buClr>
              <a:buSzPts val="1000"/>
              <a:buChar char="–"/>
              <a:defRPr sz="1000">
                <a:solidFill>
                  <a:srgbClr val="FFFFFF"/>
                </a:solidFill>
              </a:defRPr>
            </a:lvl2pPr>
            <a:lvl3pPr marL="1371600" lvl="2" indent="-292100" algn="l">
              <a:lnSpc>
                <a:spcPct val="100000"/>
              </a:lnSpc>
              <a:spcBef>
                <a:spcPts val="500"/>
              </a:spcBef>
              <a:spcAft>
                <a:spcPts val="0"/>
              </a:spcAft>
              <a:buClr>
                <a:srgbClr val="FFFFFF"/>
              </a:buClr>
              <a:buSzPts val="1000"/>
              <a:buChar char="•"/>
              <a:defRPr sz="1000">
                <a:solidFill>
                  <a:srgbClr val="FFFFFF"/>
                </a:solidFill>
              </a:defRPr>
            </a:lvl3pPr>
            <a:lvl4pPr marL="1828800" lvl="3" indent="-292100" algn="l">
              <a:lnSpc>
                <a:spcPct val="100000"/>
              </a:lnSpc>
              <a:spcBef>
                <a:spcPts val="500"/>
              </a:spcBef>
              <a:spcAft>
                <a:spcPts val="0"/>
              </a:spcAft>
              <a:buClr>
                <a:srgbClr val="FFFFFF"/>
              </a:buClr>
              <a:buSzPts val="1000"/>
              <a:buChar char="–"/>
              <a:defRPr sz="1000">
                <a:solidFill>
                  <a:srgbClr val="FFFFFF"/>
                </a:solidFill>
              </a:defRPr>
            </a:lvl4pPr>
            <a:lvl5pPr marL="2286000" lvl="4" indent="-292100" algn="l">
              <a:lnSpc>
                <a:spcPct val="100000"/>
              </a:lnSpc>
              <a:spcBef>
                <a:spcPts val="500"/>
              </a:spcBef>
              <a:spcAft>
                <a:spcPts val="0"/>
              </a:spcAft>
              <a:buClr>
                <a:srgbClr val="FFFFFF"/>
              </a:buClr>
              <a:buSzPts val="1000"/>
              <a:buChar char="•"/>
              <a:defRPr sz="1000">
                <a:solidFill>
                  <a:srgbClr val="FFFFFF"/>
                </a:solidFill>
              </a:defRPr>
            </a:lvl5pPr>
            <a:lvl6pPr marL="2743200" lvl="5" indent="-292100" algn="l">
              <a:lnSpc>
                <a:spcPct val="100000"/>
              </a:lnSpc>
              <a:spcBef>
                <a:spcPts val="500"/>
              </a:spcBef>
              <a:spcAft>
                <a:spcPts val="0"/>
              </a:spcAft>
              <a:buClr>
                <a:srgbClr val="FFFFFF"/>
              </a:buClr>
              <a:buSzPts val="1000"/>
              <a:buChar char="–"/>
              <a:defRPr sz="1000">
                <a:solidFill>
                  <a:srgbClr val="FFFFFF"/>
                </a:solidFill>
              </a:defRPr>
            </a:lvl6pPr>
            <a:lvl7pPr marL="3200400" lvl="6" indent="-292100" algn="l">
              <a:lnSpc>
                <a:spcPct val="100000"/>
              </a:lnSpc>
              <a:spcBef>
                <a:spcPts val="500"/>
              </a:spcBef>
              <a:spcAft>
                <a:spcPts val="0"/>
              </a:spcAft>
              <a:buClr>
                <a:srgbClr val="FFFFFF"/>
              </a:buClr>
              <a:buSzPts val="1000"/>
              <a:buChar char="•"/>
              <a:defRPr sz="1000">
                <a:solidFill>
                  <a:srgbClr val="FFFFFF"/>
                </a:solidFill>
              </a:defRPr>
            </a:lvl7pPr>
            <a:lvl8pPr marL="3657600" lvl="7" indent="-292100" algn="l">
              <a:lnSpc>
                <a:spcPct val="100000"/>
              </a:lnSpc>
              <a:spcBef>
                <a:spcPts val="500"/>
              </a:spcBef>
              <a:spcAft>
                <a:spcPts val="0"/>
              </a:spcAft>
              <a:buClr>
                <a:srgbClr val="FFFFFF"/>
              </a:buClr>
              <a:buSzPts val="1000"/>
              <a:buChar char="–"/>
              <a:defRPr sz="1000">
                <a:solidFill>
                  <a:srgbClr val="FFFFFF"/>
                </a:solidFill>
              </a:defRPr>
            </a:lvl8pPr>
            <a:lvl9pPr marL="4114800" lvl="8" indent="-292100" algn="l">
              <a:lnSpc>
                <a:spcPct val="100000"/>
              </a:lnSpc>
              <a:spcBef>
                <a:spcPts val="500"/>
              </a:spcBef>
              <a:spcAft>
                <a:spcPts val="500"/>
              </a:spcAft>
              <a:buClr>
                <a:srgbClr val="FFFFFF"/>
              </a:buClr>
              <a:buSzPts val="1000"/>
              <a:buChar char="•"/>
              <a:defRPr sz="1000">
                <a:solidFill>
                  <a:srgbClr val="FFFFFF"/>
                </a:solidFill>
              </a:defRPr>
            </a:lvl9pPr>
          </a:lstStyle>
          <a:p>
            <a:endParaRPr/>
          </a:p>
        </p:txBody>
      </p:sp>
      <p:sp>
        <p:nvSpPr>
          <p:cNvPr id="124" name="Google Shape;124;p30"/>
          <p:cNvSpPr txBox="1">
            <a:spLocks noGrp="1"/>
          </p:cNvSpPr>
          <p:nvPr>
            <p:ph type="subTitle" idx="7"/>
          </p:nvPr>
        </p:nvSpPr>
        <p:spPr>
          <a:xfrm>
            <a:off x="1322775" y="4739025"/>
            <a:ext cx="6001200" cy="2364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a:endParaRPr/>
          </a:p>
        </p:txBody>
      </p:sp>
      <p:sp>
        <p:nvSpPr>
          <p:cNvPr id="125" name="Google Shape;125;p30"/>
          <p:cNvSpPr txBox="1">
            <a:spLocks noGrp="1"/>
          </p:cNvSpPr>
          <p:nvPr>
            <p:ph type="title"/>
          </p:nvPr>
        </p:nvSpPr>
        <p:spPr>
          <a:xfrm>
            <a:off x="332185" y="324001"/>
            <a:ext cx="8479500" cy="10404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SzPts val="2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6" name="Google Shape;126;p30"/>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Arial"/>
                <a:ea typeface="Arial"/>
                <a:cs typeface="Arial"/>
                <a:sym typeface="Arial"/>
              </a:rPr>
              <a:t> </a:t>
            </a:r>
            <a:fld id="{00000000-1234-1234-1234-123412341234}" type="slidenum">
              <a:rPr lang="en" sz="600" b="0" i="0" u="none" strike="noStrike" cap="none">
                <a:solidFill>
                  <a:srgbClr val="000000"/>
                </a:solidFill>
                <a:latin typeface="Arial"/>
                <a:ea typeface="Arial"/>
                <a:cs typeface="Arial"/>
                <a:sym typeface="Arial"/>
              </a:rPr>
              <a:t>‹#›</a:t>
            </a:fld>
            <a:r>
              <a:rPr lang="en" sz="600" b="0" i="0" u="none" strike="noStrike" cap="none">
                <a:solidFill>
                  <a:srgbClr val="000000"/>
                </a:solidFill>
                <a:latin typeface="Arial"/>
                <a:ea typeface="Arial"/>
                <a:cs typeface="Arial"/>
                <a:sym typeface="Arial"/>
              </a:rPr>
              <a:t> </a:t>
            </a:r>
            <a:endParaRPr sz="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3 Phases Yellow to Red">
  <p:cSld name="CUSTOM_6_1_1">
    <p:spTree>
      <p:nvGrpSpPr>
        <p:cNvPr id="1" name="Shape 127"/>
        <p:cNvGrpSpPr/>
        <p:nvPr/>
      </p:nvGrpSpPr>
      <p:grpSpPr>
        <a:xfrm>
          <a:off x="0" y="0"/>
          <a:ext cx="0" cy="0"/>
          <a:chOff x="0" y="0"/>
          <a:chExt cx="0" cy="0"/>
        </a:xfrm>
      </p:grpSpPr>
      <p:sp>
        <p:nvSpPr>
          <p:cNvPr id="128" name="Google Shape;128;p31"/>
          <p:cNvSpPr/>
          <p:nvPr/>
        </p:nvSpPr>
        <p:spPr>
          <a:xfrm>
            <a:off x="5986425" y="1577600"/>
            <a:ext cx="2825400" cy="3051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31"/>
          <p:cNvSpPr/>
          <p:nvPr/>
        </p:nvSpPr>
        <p:spPr>
          <a:xfrm>
            <a:off x="3159225" y="1577600"/>
            <a:ext cx="2825400" cy="30516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31"/>
          <p:cNvSpPr/>
          <p:nvPr/>
        </p:nvSpPr>
        <p:spPr>
          <a:xfrm>
            <a:off x="332175" y="1577600"/>
            <a:ext cx="2825400" cy="3051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31"/>
          <p:cNvSpPr txBox="1">
            <a:spLocks noGrp="1"/>
          </p:cNvSpPr>
          <p:nvPr>
            <p:ph type="subTitle" idx="1"/>
          </p:nvPr>
        </p:nvSpPr>
        <p:spPr>
          <a:xfrm>
            <a:off x="332175" y="1793075"/>
            <a:ext cx="1427400" cy="215700"/>
          </a:xfrm>
          <a:prstGeom prst="rect">
            <a:avLst/>
          </a:prstGeom>
          <a:solidFill>
            <a:schemeClr val="dk1"/>
          </a:solidFill>
          <a:ln>
            <a:noFill/>
          </a:ln>
        </p:spPr>
        <p:txBody>
          <a:bodyPr spcFirstLastPara="1" wrap="square" lIns="0" tIns="0" rIns="0" bIns="0" anchor="ctr" anchorCtr="0">
            <a:noAutofit/>
          </a:bodyPr>
          <a:lstStyle>
            <a:lvl1pPr lvl="0" algn="l">
              <a:lnSpc>
                <a:spcPct val="100000"/>
              </a:lnSpc>
              <a:spcBef>
                <a:spcPts val="0"/>
              </a:spcBef>
              <a:spcAft>
                <a:spcPts val="0"/>
              </a:spcAft>
              <a:buSzPts val="1200"/>
              <a:buNone/>
              <a:defRPr b="1">
                <a:solidFill>
                  <a:srgbClr val="FFFFFF"/>
                </a:solidFill>
              </a:defRPr>
            </a:lvl1pPr>
            <a:lvl2pPr lvl="1" algn="l">
              <a:lnSpc>
                <a:spcPct val="100000"/>
              </a:lnSpc>
              <a:spcBef>
                <a:spcPts val="0"/>
              </a:spcBef>
              <a:spcAft>
                <a:spcPts val="0"/>
              </a:spcAft>
              <a:buSzPts val="1200"/>
              <a:buNone/>
              <a:defRPr b="1">
                <a:solidFill>
                  <a:srgbClr val="FFFFFF"/>
                </a:solidFill>
              </a:defRPr>
            </a:lvl2pPr>
            <a:lvl3pPr lvl="2" algn="l">
              <a:lnSpc>
                <a:spcPct val="100000"/>
              </a:lnSpc>
              <a:spcBef>
                <a:spcPts val="0"/>
              </a:spcBef>
              <a:spcAft>
                <a:spcPts val="0"/>
              </a:spcAft>
              <a:buSzPts val="1200"/>
              <a:buNone/>
              <a:defRPr b="1">
                <a:solidFill>
                  <a:srgbClr val="FFFFFF"/>
                </a:solidFill>
              </a:defRPr>
            </a:lvl3pPr>
            <a:lvl4pPr lvl="3" algn="l">
              <a:lnSpc>
                <a:spcPct val="100000"/>
              </a:lnSpc>
              <a:spcBef>
                <a:spcPts val="0"/>
              </a:spcBef>
              <a:spcAft>
                <a:spcPts val="0"/>
              </a:spcAft>
              <a:buSzPts val="1200"/>
              <a:buNone/>
              <a:defRPr b="1">
                <a:solidFill>
                  <a:srgbClr val="FFFFFF"/>
                </a:solidFill>
              </a:defRPr>
            </a:lvl4pPr>
            <a:lvl5pPr lvl="4" algn="l">
              <a:lnSpc>
                <a:spcPct val="100000"/>
              </a:lnSpc>
              <a:spcBef>
                <a:spcPts val="0"/>
              </a:spcBef>
              <a:spcAft>
                <a:spcPts val="0"/>
              </a:spcAft>
              <a:buSzPts val="1200"/>
              <a:buNone/>
              <a:defRPr b="1">
                <a:solidFill>
                  <a:srgbClr val="FFFFFF"/>
                </a:solidFill>
              </a:defRPr>
            </a:lvl5pPr>
            <a:lvl6pPr lvl="5" algn="l">
              <a:lnSpc>
                <a:spcPct val="100000"/>
              </a:lnSpc>
              <a:spcBef>
                <a:spcPts val="0"/>
              </a:spcBef>
              <a:spcAft>
                <a:spcPts val="0"/>
              </a:spcAft>
              <a:buSzPts val="1200"/>
              <a:buNone/>
              <a:defRPr b="1">
                <a:solidFill>
                  <a:srgbClr val="FFFFFF"/>
                </a:solidFill>
              </a:defRPr>
            </a:lvl6pPr>
            <a:lvl7pPr lvl="6" algn="l">
              <a:lnSpc>
                <a:spcPct val="100000"/>
              </a:lnSpc>
              <a:spcBef>
                <a:spcPts val="0"/>
              </a:spcBef>
              <a:spcAft>
                <a:spcPts val="0"/>
              </a:spcAft>
              <a:buSzPts val="1200"/>
              <a:buNone/>
              <a:defRPr b="1">
                <a:solidFill>
                  <a:srgbClr val="FFFFFF"/>
                </a:solidFill>
              </a:defRPr>
            </a:lvl7pPr>
            <a:lvl8pPr lvl="7" algn="l">
              <a:lnSpc>
                <a:spcPct val="100000"/>
              </a:lnSpc>
              <a:spcBef>
                <a:spcPts val="0"/>
              </a:spcBef>
              <a:spcAft>
                <a:spcPts val="0"/>
              </a:spcAft>
              <a:buSzPts val="1200"/>
              <a:buNone/>
              <a:defRPr b="1">
                <a:solidFill>
                  <a:srgbClr val="FFFFFF"/>
                </a:solidFill>
              </a:defRPr>
            </a:lvl8pPr>
            <a:lvl9pPr lvl="8" algn="l">
              <a:lnSpc>
                <a:spcPct val="100000"/>
              </a:lnSpc>
              <a:spcBef>
                <a:spcPts val="0"/>
              </a:spcBef>
              <a:spcAft>
                <a:spcPts val="0"/>
              </a:spcAft>
              <a:buSzPts val="1200"/>
              <a:buNone/>
              <a:defRPr b="1">
                <a:solidFill>
                  <a:srgbClr val="FFFFFF"/>
                </a:solidFill>
              </a:defRPr>
            </a:lvl9pPr>
          </a:lstStyle>
          <a:p>
            <a:endParaRPr/>
          </a:p>
        </p:txBody>
      </p:sp>
      <p:sp>
        <p:nvSpPr>
          <p:cNvPr id="132" name="Google Shape;132;p31"/>
          <p:cNvSpPr txBox="1">
            <a:spLocks noGrp="1"/>
          </p:cNvSpPr>
          <p:nvPr>
            <p:ph type="subTitle" idx="2"/>
          </p:nvPr>
        </p:nvSpPr>
        <p:spPr>
          <a:xfrm>
            <a:off x="3159225" y="1793075"/>
            <a:ext cx="1427400" cy="215700"/>
          </a:xfrm>
          <a:prstGeom prst="rect">
            <a:avLst/>
          </a:prstGeom>
          <a:solidFill>
            <a:schemeClr val="dk1"/>
          </a:solidFill>
          <a:ln>
            <a:noFill/>
          </a:ln>
        </p:spPr>
        <p:txBody>
          <a:bodyPr spcFirstLastPara="1" wrap="square" lIns="0" tIns="0" rIns="0" bIns="0" anchor="ctr" anchorCtr="0">
            <a:noAutofit/>
          </a:bodyPr>
          <a:lstStyle>
            <a:lvl1pPr lvl="0" algn="l">
              <a:lnSpc>
                <a:spcPct val="100000"/>
              </a:lnSpc>
              <a:spcBef>
                <a:spcPts val="0"/>
              </a:spcBef>
              <a:spcAft>
                <a:spcPts val="0"/>
              </a:spcAft>
              <a:buSzPts val="1200"/>
              <a:buNone/>
              <a:defRPr b="1">
                <a:solidFill>
                  <a:srgbClr val="FFFFFF"/>
                </a:solidFill>
              </a:defRPr>
            </a:lvl1pPr>
            <a:lvl2pPr lvl="1" algn="l">
              <a:lnSpc>
                <a:spcPct val="100000"/>
              </a:lnSpc>
              <a:spcBef>
                <a:spcPts val="0"/>
              </a:spcBef>
              <a:spcAft>
                <a:spcPts val="0"/>
              </a:spcAft>
              <a:buSzPts val="1200"/>
              <a:buNone/>
              <a:defRPr b="1">
                <a:solidFill>
                  <a:srgbClr val="FFFFFF"/>
                </a:solidFill>
              </a:defRPr>
            </a:lvl2pPr>
            <a:lvl3pPr lvl="2" algn="l">
              <a:lnSpc>
                <a:spcPct val="100000"/>
              </a:lnSpc>
              <a:spcBef>
                <a:spcPts val="0"/>
              </a:spcBef>
              <a:spcAft>
                <a:spcPts val="0"/>
              </a:spcAft>
              <a:buSzPts val="1200"/>
              <a:buNone/>
              <a:defRPr b="1">
                <a:solidFill>
                  <a:srgbClr val="FFFFFF"/>
                </a:solidFill>
              </a:defRPr>
            </a:lvl3pPr>
            <a:lvl4pPr lvl="3" algn="l">
              <a:lnSpc>
                <a:spcPct val="100000"/>
              </a:lnSpc>
              <a:spcBef>
                <a:spcPts val="0"/>
              </a:spcBef>
              <a:spcAft>
                <a:spcPts val="0"/>
              </a:spcAft>
              <a:buSzPts val="1200"/>
              <a:buNone/>
              <a:defRPr b="1">
                <a:solidFill>
                  <a:srgbClr val="FFFFFF"/>
                </a:solidFill>
              </a:defRPr>
            </a:lvl4pPr>
            <a:lvl5pPr lvl="4" algn="l">
              <a:lnSpc>
                <a:spcPct val="100000"/>
              </a:lnSpc>
              <a:spcBef>
                <a:spcPts val="0"/>
              </a:spcBef>
              <a:spcAft>
                <a:spcPts val="0"/>
              </a:spcAft>
              <a:buSzPts val="1200"/>
              <a:buNone/>
              <a:defRPr b="1">
                <a:solidFill>
                  <a:srgbClr val="FFFFFF"/>
                </a:solidFill>
              </a:defRPr>
            </a:lvl5pPr>
            <a:lvl6pPr lvl="5" algn="l">
              <a:lnSpc>
                <a:spcPct val="100000"/>
              </a:lnSpc>
              <a:spcBef>
                <a:spcPts val="0"/>
              </a:spcBef>
              <a:spcAft>
                <a:spcPts val="0"/>
              </a:spcAft>
              <a:buSzPts val="1200"/>
              <a:buNone/>
              <a:defRPr b="1">
                <a:solidFill>
                  <a:srgbClr val="FFFFFF"/>
                </a:solidFill>
              </a:defRPr>
            </a:lvl6pPr>
            <a:lvl7pPr lvl="6" algn="l">
              <a:lnSpc>
                <a:spcPct val="100000"/>
              </a:lnSpc>
              <a:spcBef>
                <a:spcPts val="0"/>
              </a:spcBef>
              <a:spcAft>
                <a:spcPts val="0"/>
              </a:spcAft>
              <a:buSzPts val="1200"/>
              <a:buNone/>
              <a:defRPr b="1">
                <a:solidFill>
                  <a:srgbClr val="FFFFFF"/>
                </a:solidFill>
              </a:defRPr>
            </a:lvl7pPr>
            <a:lvl8pPr lvl="7" algn="l">
              <a:lnSpc>
                <a:spcPct val="100000"/>
              </a:lnSpc>
              <a:spcBef>
                <a:spcPts val="0"/>
              </a:spcBef>
              <a:spcAft>
                <a:spcPts val="0"/>
              </a:spcAft>
              <a:buSzPts val="1200"/>
              <a:buNone/>
              <a:defRPr b="1">
                <a:solidFill>
                  <a:srgbClr val="FFFFFF"/>
                </a:solidFill>
              </a:defRPr>
            </a:lvl8pPr>
            <a:lvl9pPr lvl="8" algn="l">
              <a:lnSpc>
                <a:spcPct val="100000"/>
              </a:lnSpc>
              <a:spcBef>
                <a:spcPts val="0"/>
              </a:spcBef>
              <a:spcAft>
                <a:spcPts val="0"/>
              </a:spcAft>
              <a:buSzPts val="1200"/>
              <a:buNone/>
              <a:defRPr b="1">
                <a:solidFill>
                  <a:srgbClr val="FFFFFF"/>
                </a:solidFill>
              </a:defRPr>
            </a:lvl9pPr>
          </a:lstStyle>
          <a:p>
            <a:endParaRPr/>
          </a:p>
        </p:txBody>
      </p:sp>
      <p:sp>
        <p:nvSpPr>
          <p:cNvPr id="133" name="Google Shape;133;p31"/>
          <p:cNvSpPr txBox="1">
            <a:spLocks noGrp="1"/>
          </p:cNvSpPr>
          <p:nvPr>
            <p:ph type="subTitle" idx="3"/>
          </p:nvPr>
        </p:nvSpPr>
        <p:spPr>
          <a:xfrm>
            <a:off x="5986425" y="1793075"/>
            <a:ext cx="1427400" cy="215700"/>
          </a:xfrm>
          <a:prstGeom prst="rect">
            <a:avLst/>
          </a:prstGeom>
          <a:solidFill>
            <a:schemeClr val="dk1"/>
          </a:solidFill>
          <a:ln>
            <a:noFill/>
          </a:ln>
        </p:spPr>
        <p:txBody>
          <a:bodyPr spcFirstLastPara="1" wrap="square" lIns="0" tIns="0" rIns="0" bIns="0" anchor="ctr" anchorCtr="0">
            <a:noAutofit/>
          </a:bodyPr>
          <a:lstStyle>
            <a:lvl1pPr lvl="0" algn="l">
              <a:lnSpc>
                <a:spcPct val="100000"/>
              </a:lnSpc>
              <a:spcBef>
                <a:spcPts val="0"/>
              </a:spcBef>
              <a:spcAft>
                <a:spcPts val="0"/>
              </a:spcAft>
              <a:buSzPts val="1200"/>
              <a:buNone/>
              <a:defRPr b="1">
                <a:solidFill>
                  <a:srgbClr val="FFFFFF"/>
                </a:solidFill>
              </a:defRPr>
            </a:lvl1pPr>
            <a:lvl2pPr lvl="1" algn="l">
              <a:lnSpc>
                <a:spcPct val="100000"/>
              </a:lnSpc>
              <a:spcBef>
                <a:spcPts val="0"/>
              </a:spcBef>
              <a:spcAft>
                <a:spcPts val="0"/>
              </a:spcAft>
              <a:buSzPts val="1200"/>
              <a:buNone/>
              <a:defRPr b="1">
                <a:solidFill>
                  <a:srgbClr val="FFFFFF"/>
                </a:solidFill>
              </a:defRPr>
            </a:lvl2pPr>
            <a:lvl3pPr lvl="2" algn="l">
              <a:lnSpc>
                <a:spcPct val="100000"/>
              </a:lnSpc>
              <a:spcBef>
                <a:spcPts val="0"/>
              </a:spcBef>
              <a:spcAft>
                <a:spcPts val="0"/>
              </a:spcAft>
              <a:buSzPts val="1200"/>
              <a:buNone/>
              <a:defRPr b="1">
                <a:solidFill>
                  <a:srgbClr val="FFFFFF"/>
                </a:solidFill>
              </a:defRPr>
            </a:lvl3pPr>
            <a:lvl4pPr lvl="3" algn="l">
              <a:lnSpc>
                <a:spcPct val="100000"/>
              </a:lnSpc>
              <a:spcBef>
                <a:spcPts val="0"/>
              </a:spcBef>
              <a:spcAft>
                <a:spcPts val="0"/>
              </a:spcAft>
              <a:buSzPts val="1200"/>
              <a:buNone/>
              <a:defRPr b="1">
                <a:solidFill>
                  <a:srgbClr val="FFFFFF"/>
                </a:solidFill>
              </a:defRPr>
            </a:lvl4pPr>
            <a:lvl5pPr lvl="4" algn="l">
              <a:lnSpc>
                <a:spcPct val="100000"/>
              </a:lnSpc>
              <a:spcBef>
                <a:spcPts val="0"/>
              </a:spcBef>
              <a:spcAft>
                <a:spcPts val="0"/>
              </a:spcAft>
              <a:buSzPts val="1200"/>
              <a:buNone/>
              <a:defRPr b="1">
                <a:solidFill>
                  <a:srgbClr val="FFFFFF"/>
                </a:solidFill>
              </a:defRPr>
            </a:lvl5pPr>
            <a:lvl6pPr lvl="5" algn="l">
              <a:lnSpc>
                <a:spcPct val="100000"/>
              </a:lnSpc>
              <a:spcBef>
                <a:spcPts val="0"/>
              </a:spcBef>
              <a:spcAft>
                <a:spcPts val="0"/>
              </a:spcAft>
              <a:buSzPts val="1200"/>
              <a:buNone/>
              <a:defRPr b="1">
                <a:solidFill>
                  <a:srgbClr val="FFFFFF"/>
                </a:solidFill>
              </a:defRPr>
            </a:lvl6pPr>
            <a:lvl7pPr lvl="6" algn="l">
              <a:lnSpc>
                <a:spcPct val="100000"/>
              </a:lnSpc>
              <a:spcBef>
                <a:spcPts val="0"/>
              </a:spcBef>
              <a:spcAft>
                <a:spcPts val="0"/>
              </a:spcAft>
              <a:buSzPts val="1200"/>
              <a:buNone/>
              <a:defRPr b="1">
                <a:solidFill>
                  <a:srgbClr val="FFFFFF"/>
                </a:solidFill>
              </a:defRPr>
            </a:lvl7pPr>
            <a:lvl8pPr lvl="7" algn="l">
              <a:lnSpc>
                <a:spcPct val="100000"/>
              </a:lnSpc>
              <a:spcBef>
                <a:spcPts val="0"/>
              </a:spcBef>
              <a:spcAft>
                <a:spcPts val="0"/>
              </a:spcAft>
              <a:buSzPts val="1200"/>
              <a:buNone/>
              <a:defRPr b="1">
                <a:solidFill>
                  <a:srgbClr val="FFFFFF"/>
                </a:solidFill>
              </a:defRPr>
            </a:lvl8pPr>
            <a:lvl9pPr lvl="8" algn="l">
              <a:lnSpc>
                <a:spcPct val="100000"/>
              </a:lnSpc>
              <a:spcBef>
                <a:spcPts val="0"/>
              </a:spcBef>
              <a:spcAft>
                <a:spcPts val="0"/>
              </a:spcAft>
              <a:buSzPts val="1200"/>
              <a:buNone/>
              <a:defRPr b="1">
                <a:solidFill>
                  <a:srgbClr val="FFFFFF"/>
                </a:solidFill>
              </a:defRPr>
            </a:lvl9pPr>
          </a:lstStyle>
          <a:p>
            <a:endParaRPr/>
          </a:p>
        </p:txBody>
      </p:sp>
      <p:sp>
        <p:nvSpPr>
          <p:cNvPr id="134" name="Google Shape;134;p31"/>
          <p:cNvSpPr txBox="1">
            <a:spLocks noGrp="1"/>
          </p:cNvSpPr>
          <p:nvPr>
            <p:ph type="body" idx="4"/>
          </p:nvPr>
        </p:nvSpPr>
        <p:spPr>
          <a:xfrm>
            <a:off x="332200" y="2187375"/>
            <a:ext cx="2646600" cy="2159700"/>
          </a:xfrm>
          <a:prstGeom prst="rect">
            <a:avLst/>
          </a:prstGeom>
          <a:noFill/>
          <a:ln>
            <a:noFill/>
          </a:ln>
        </p:spPr>
        <p:txBody>
          <a:bodyPr spcFirstLastPara="1" wrap="square" lIns="0" tIns="0" rIns="0" bIns="0" anchor="t" anchorCtr="0">
            <a:noAutofit/>
          </a:bodyPr>
          <a:lstStyle>
            <a:lvl1pPr marL="457200" lvl="0" indent="-292100" algn="l">
              <a:lnSpc>
                <a:spcPct val="100000"/>
              </a:lnSpc>
              <a:spcBef>
                <a:spcPts val="0"/>
              </a:spcBef>
              <a:spcAft>
                <a:spcPts val="0"/>
              </a:spcAft>
              <a:buSzPts val="1000"/>
              <a:buChar char="•"/>
              <a:defRPr sz="1000"/>
            </a:lvl1pPr>
            <a:lvl2pPr marL="914400" lvl="1" indent="-292100" algn="l">
              <a:lnSpc>
                <a:spcPct val="100000"/>
              </a:lnSpc>
              <a:spcBef>
                <a:spcPts val="500"/>
              </a:spcBef>
              <a:spcAft>
                <a:spcPts val="0"/>
              </a:spcAft>
              <a:buSzPts val="1000"/>
              <a:buChar char="–"/>
              <a:defRPr sz="1000"/>
            </a:lvl2pPr>
            <a:lvl3pPr marL="1371600" lvl="2" indent="-292100" algn="l">
              <a:lnSpc>
                <a:spcPct val="100000"/>
              </a:lnSpc>
              <a:spcBef>
                <a:spcPts val="500"/>
              </a:spcBef>
              <a:spcAft>
                <a:spcPts val="0"/>
              </a:spcAft>
              <a:buSzPts val="1000"/>
              <a:buChar char="•"/>
              <a:defRPr sz="1000"/>
            </a:lvl3pPr>
            <a:lvl4pPr marL="1828800" lvl="3" indent="-292100" algn="l">
              <a:lnSpc>
                <a:spcPct val="100000"/>
              </a:lnSpc>
              <a:spcBef>
                <a:spcPts val="500"/>
              </a:spcBef>
              <a:spcAft>
                <a:spcPts val="0"/>
              </a:spcAft>
              <a:buSzPts val="1000"/>
              <a:buChar char="–"/>
              <a:defRPr sz="1000"/>
            </a:lvl4pPr>
            <a:lvl5pPr marL="2286000" lvl="4" indent="-292100" algn="l">
              <a:lnSpc>
                <a:spcPct val="100000"/>
              </a:lnSpc>
              <a:spcBef>
                <a:spcPts val="500"/>
              </a:spcBef>
              <a:spcAft>
                <a:spcPts val="0"/>
              </a:spcAft>
              <a:buSzPts val="1000"/>
              <a:buChar char="•"/>
              <a:defRPr sz="1000"/>
            </a:lvl5pPr>
            <a:lvl6pPr marL="2743200" lvl="5" indent="-292100" algn="l">
              <a:lnSpc>
                <a:spcPct val="100000"/>
              </a:lnSpc>
              <a:spcBef>
                <a:spcPts val="500"/>
              </a:spcBef>
              <a:spcAft>
                <a:spcPts val="0"/>
              </a:spcAft>
              <a:buSzPts val="1000"/>
              <a:buChar char="–"/>
              <a:defRPr sz="1000"/>
            </a:lvl6pPr>
            <a:lvl7pPr marL="3200400" lvl="6" indent="-292100" algn="l">
              <a:lnSpc>
                <a:spcPct val="100000"/>
              </a:lnSpc>
              <a:spcBef>
                <a:spcPts val="500"/>
              </a:spcBef>
              <a:spcAft>
                <a:spcPts val="0"/>
              </a:spcAft>
              <a:buSzPts val="1000"/>
              <a:buChar char="•"/>
              <a:defRPr sz="1000"/>
            </a:lvl7pPr>
            <a:lvl8pPr marL="3657600" lvl="7" indent="-292100" algn="l">
              <a:lnSpc>
                <a:spcPct val="100000"/>
              </a:lnSpc>
              <a:spcBef>
                <a:spcPts val="500"/>
              </a:spcBef>
              <a:spcAft>
                <a:spcPts val="0"/>
              </a:spcAft>
              <a:buSzPts val="1000"/>
              <a:buChar char="–"/>
              <a:defRPr sz="1000"/>
            </a:lvl8pPr>
            <a:lvl9pPr marL="4114800" lvl="8" indent="-292100" algn="l">
              <a:lnSpc>
                <a:spcPct val="100000"/>
              </a:lnSpc>
              <a:spcBef>
                <a:spcPts val="500"/>
              </a:spcBef>
              <a:spcAft>
                <a:spcPts val="500"/>
              </a:spcAft>
              <a:buSzPts val="1000"/>
              <a:buChar char="•"/>
              <a:defRPr sz="1000"/>
            </a:lvl9pPr>
          </a:lstStyle>
          <a:p>
            <a:endParaRPr/>
          </a:p>
        </p:txBody>
      </p:sp>
      <p:sp>
        <p:nvSpPr>
          <p:cNvPr id="135" name="Google Shape;135;p31"/>
          <p:cNvSpPr txBox="1">
            <a:spLocks noGrp="1"/>
          </p:cNvSpPr>
          <p:nvPr>
            <p:ph type="body" idx="5"/>
          </p:nvPr>
        </p:nvSpPr>
        <p:spPr>
          <a:xfrm>
            <a:off x="3159225" y="2187375"/>
            <a:ext cx="2646600" cy="2159700"/>
          </a:xfrm>
          <a:prstGeom prst="rect">
            <a:avLst/>
          </a:prstGeom>
          <a:noFill/>
          <a:ln>
            <a:noFill/>
          </a:ln>
        </p:spPr>
        <p:txBody>
          <a:bodyPr spcFirstLastPara="1" wrap="square" lIns="0" tIns="0" rIns="0" bIns="0" anchor="t" anchorCtr="0">
            <a:noAutofit/>
          </a:bodyPr>
          <a:lstStyle>
            <a:lvl1pPr marL="457200" lvl="0" indent="-292100" algn="l">
              <a:lnSpc>
                <a:spcPct val="100000"/>
              </a:lnSpc>
              <a:spcBef>
                <a:spcPts val="0"/>
              </a:spcBef>
              <a:spcAft>
                <a:spcPts val="0"/>
              </a:spcAft>
              <a:buSzPts val="1000"/>
              <a:buChar char="•"/>
              <a:defRPr sz="1000"/>
            </a:lvl1pPr>
            <a:lvl2pPr marL="914400" lvl="1" indent="-292100" algn="l">
              <a:lnSpc>
                <a:spcPct val="100000"/>
              </a:lnSpc>
              <a:spcBef>
                <a:spcPts val="500"/>
              </a:spcBef>
              <a:spcAft>
                <a:spcPts val="0"/>
              </a:spcAft>
              <a:buSzPts val="1000"/>
              <a:buChar char="–"/>
              <a:defRPr sz="1000"/>
            </a:lvl2pPr>
            <a:lvl3pPr marL="1371600" lvl="2" indent="-292100" algn="l">
              <a:lnSpc>
                <a:spcPct val="100000"/>
              </a:lnSpc>
              <a:spcBef>
                <a:spcPts val="500"/>
              </a:spcBef>
              <a:spcAft>
                <a:spcPts val="0"/>
              </a:spcAft>
              <a:buSzPts val="1000"/>
              <a:buChar char="•"/>
              <a:defRPr sz="1000"/>
            </a:lvl3pPr>
            <a:lvl4pPr marL="1828800" lvl="3" indent="-292100" algn="l">
              <a:lnSpc>
                <a:spcPct val="100000"/>
              </a:lnSpc>
              <a:spcBef>
                <a:spcPts val="500"/>
              </a:spcBef>
              <a:spcAft>
                <a:spcPts val="0"/>
              </a:spcAft>
              <a:buSzPts val="1000"/>
              <a:buChar char="–"/>
              <a:defRPr sz="1000"/>
            </a:lvl4pPr>
            <a:lvl5pPr marL="2286000" lvl="4" indent="-292100" algn="l">
              <a:lnSpc>
                <a:spcPct val="100000"/>
              </a:lnSpc>
              <a:spcBef>
                <a:spcPts val="500"/>
              </a:spcBef>
              <a:spcAft>
                <a:spcPts val="0"/>
              </a:spcAft>
              <a:buSzPts val="1000"/>
              <a:buChar char="•"/>
              <a:defRPr sz="1000"/>
            </a:lvl5pPr>
            <a:lvl6pPr marL="2743200" lvl="5" indent="-292100" algn="l">
              <a:lnSpc>
                <a:spcPct val="100000"/>
              </a:lnSpc>
              <a:spcBef>
                <a:spcPts val="500"/>
              </a:spcBef>
              <a:spcAft>
                <a:spcPts val="0"/>
              </a:spcAft>
              <a:buSzPts val="1000"/>
              <a:buChar char="–"/>
              <a:defRPr sz="1000"/>
            </a:lvl6pPr>
            <a:lvl7pPr marL="3200400" lvl="6" indent="-292100" algn="l">
              <a:lnSpc>
                <a:spcPct val="100000"/>
              </a:lnSpc>
              <a:spcBef>
                <a:spcPts val="500"/>
              </a:spcBef>
              <a:spcAft>
                <a:spcPts val="0"/>
              </a:spcAft>
              <a:buSzPts val="1000"/>
              <a:buChar char="•"/>
              <a:defRPr sz="1000"/>
            </a:lvl7pPr>
            <a:lvl8pPr marL="3657600" lvl="7" indent="-292100" algn="l">
              <a:lnSpc>
                <a:spcPct val="100000"/>
              </a:lnSpc>
              <a:spcBef>
                <a:spcPts val="500"/>
              </a:spcBef>
              <a:spcAft>
                <a:spcPts val="0"/>
              </a:spcAft>
              <a:buSzPts val="1000"/>
              <a:buChar char="–"/>
              <a:defRPr sz="1000"/>
            </a:lvl8pPr>
            <a:lvl9pPr marL="4114800" lvl="8" indent="-292100" algn="l">
              <a:lnSpc>
                <a:spcPct val="100000"/>
              </a:lnSpc>
              <a:spcBef>
                <a:spcPts val="500"/>
              </a:spcBef>
              <a:spcAft>
                <a:spcPts val="500"/>
              </a:spcAft>
              <a:buSzPts val="1000"/>
              <a:buChar char="•"/>
              <a:defRPr sz="1000"/>
            </a:lvl9pPr>
          </a:lstStyle>
          <a:p>
            <a:endParaRPr/>
          </a:p>
        </p:txBody>
      </p:sp>
      <p:sp>
        <p:nvSpPr>
          <p:cNvPr id="136" name="Google Shape;136;p31"/>
          <p:cNvSpPr txBox="1">
            <a:spLocks noGrp="1"/>
          </p:cNvSpPr>
          <p:nvPr>
            <p:ph type="body" idx="6"/>
          </p:nvPr>
        </p:nvSpPr>
        <p:spPr>
          <a:xfrm>
            <a:off x="5986425" y="2187375"/>
            <a:ext cx="2646600" cy="2159700"/>
          </a:xfrm>
          <a:prstGeom prst="rect">
            <a:avLst/>
          </a:prstGeom>
          <a:noFill/>
          <a:ln>
            <a:noFill/>
          </a:ln>
        </p:spPr>
        <p:txBody>
          <a:bodyPr spcFirstLastPara="1" wrap="square" lIns="0" tIns="0" rIns="0" bIns="0" anchor="t" anchorCtr="0">
            <a:noAutofit/>
          </a:bodyPr>
          <a:lstStyle>
            <a:lvl1pPr marL="457200" lvl="0" indent="-292100" algn="l">
              <a:lnSpc>
                <a:spcPct val="100000"/>
              </a:lnSpc>
              <a:spcBef>
                <a:spcPts val="0"/>
              </a:spcBef>
              <a:spcAft>
                <a:spcPts val="0"/>
              </a:spcAft>
              <a:buClr>
                <a:srgbClr val="FFFFFF"/>
              </a:buClr>
              <a:buSzPts val="1000"/>
              <a:buChar char="•"/>
              <a:defRPr sz="1000">
                <a:solidFill>
                  <a:srgbClr val="FFFFFF"/>
                </a:solidFill>
              </a:defRPr>
            </a:lvl1pPr>
            <a:lvl2pPr marL="914400" lvl="1" indent="-292100" algn="l">
              <a:lnSpc>
                <a:spcPct val="100000"/>
              </a:lnSpc>
              <a:spcBef>
                <a:spcPts val="500"/>
              </a:spcBef>
              <a:spcAft>
                <a:spcPts val="0"/>
              </a:spcAft>
              <a:buClr>
                <a:srgbClr val="FFFFFF"/>
              </a:buClr>
              <a:buSzPts val="1000"/>
              <a:buChar char="–"/>
              <a:defRPr sz="1000">
                <a:solidFill>
                  <a:srgbClr val="FFFFFF"/>
                </a:solidFill>
              </a:defRPr>
            </a:lvl2pPr>
            <a:lvl3pPr marL="1371600" lvl="2" indent="-292100" algn="l">
              <a:lnSpc>
                <a:spcPct val="100000"/>
              </a:lnSpc>
              <a:spcBef>
                <a:spcPts val="500"/>
              </a:spcBef>
              <a:spcAft>
                <a:spcPts val="0"/>
              </a:spcAft>
              <a:buClr>
                <a:srgbClr val="FFFFFF"/>
              </a:buClr>
              <a:buSzPts val="1000"/>
              <a:buChar char="•"/>
              <a:defRPr sz="1000">
                <a:solidFill>
                  <a:srgbClr val="FFFFFF"/>
                </a:solidFill>
              </a:defRPr>
            </a:lvl3pPr>
            <a:lvl4pPr marL="1828800" lvl="3" indent="-292100" algn="l">
              <a:lnSpc>
                <a:spcPct val="100000"/>
              </a:lnSpc>
              <a:spcBef>
                <a:spcPts val="500"/>
              </a:spcBef>
              <a:spcAft>
                <a:spcPts val="0"/>
              </a:spcAft>
              <a:buClr>
                <a:srgbClr val="FFFFFF"/>
              </a:buClr>
              <a:buSzPts val="1000"/>
              <a:buChar char="–"/>
              <a:defRPr sz="1000">
                <a:solidFill>
                  <a:srgbClr val="FFFFFF"/>
                </a:solidFill>
              </a:defRPr>
            </a:lvl4pPr>
            <a:lvl5pPr marL="2286000" lvl="4" indent="-292100" algn="l">
              <a:lnSpc>
                <a:spcPct val="100000"/>
              </a:lnSpc>
              <a:spcBef>
                <a:spcPts val="500"/>
              </a:spcBef>
              <a:spcAft>
                <a:spcPts val="0"/>
              </a:spcAft>
              <a:buClr>
                <a:srgbClr val="FFFFFF"/>
              </a:buClr>
              <a:buSzPts val="1000"/>
              <a:buChar char="•"/>
              <a:defRPr sz="1000">
                <a:solidFill>
                  <a:srgbClr val="FFFFFF"/>
                </a:solidFill>
              </a:defRPr>
            </a:lvl5pPr>
            <a:lvl6pPr marL="2743200" lvl="5" indent="-292100" algn="l">
              <a:lnSpc>
                <a:spcPct val="100000"/>
              </a:lnSpc>
              <a:spcBef>
                <a:spcPts val="500"/>
              </a:spcBef>
              <a:spcAft>
                <a:spcPts val="0"/>
              </a:spcAft>
              <a:buClr>
                <a:srgbClr val="FFFFFF"/>
              </a:buClr>
              <a:buSzPts val="1000"/>
              <a:buChar char="–"/>
              <a:defRPr sz="1000">
                <a:solidFill>
                  <a:srgbClr val="FFFFFF"/>
                </a:solidFill>
              </a:defRPr>
            </a:lvl6pPr>
            <a:lvl7pPr marL="3200400" lvl="6" indent="-292100" algn="l">
              <a:lnSpc>
                <a:spcPct val="100000"/>
              </a:lnSpc>
              <a:spcBef>
                <a:spcPts val="500"/>
              </a:spcBef>
              <a:spcAft>
                <a:spcPts val="0"/>
              </a:spcAft>
              <a:buClr>
                <a:srgbClr val="FFFFFF"/>
              </a:buClr>
              <a:buSzPts val="1000"/>
              <a:buChar char="•"/>
              <a:defRPr sz="1000">
                <a:solidFill>
                  <a:srgbClr val="FFFFFF"/>
                </a:solidFill>
              </a:defRPr>
            </a:lvl7pPr>
            <a:lvl8pPr marL="3657600" lvl="7" indent="-292100" algn="l">
              <a:lnSpc>
                <a:spcPct val="100000"/>
              </a:lnSpc>
              <a:spcBef>
                <a:spcPts val="500"/>
              </a:spcBef>
              <a:spcAft>
                <a:spcPts val="0"/>
              </a:spcAft>
              <a:buClr>
                <a:srgbClr val="FFFFFF"/>
              </a:buClr>
              <a:buSzPts val="1000"/>
              <a:buChar char="–"/>
              <a:defRPr sz="1000">
                <a:solidFill>
                  <a:srgbClr val="FFFFFF"/>
                </a:solidFill>
              </a:defRPr>
            </a:lvl8pPr>
            <a:lvl9pPr marL="4114800" lvl="8" indent="-292100" algn="l">
              <a:lnSpc>
                <a:spcPct val="100000"/>
              </a:lnSpc>
              <a:spcBef>
                <a:spcPts val="500"/>
              </a:spcBef>
              <a:spcAft>
                <a:spcPts val="500"/>
              </a:spcAft>
              <a:buClr>
                <a:srgbClr val="FFFFFF"/>
              </a:buClr>
              <a:buSzPts val="1000"/>
              <a:buChar char="•"/>
              <a:defRPr sz="1000">
                <a:solidFill>
                  <a:srgbClr val="FFFFFF"/>
                </a:solidFill>
              </a:defRPr>
            </a:lvl9pPr>
          </a:lstStyle>
          <a:p>
            <a:endParaRPr/>
          </a:p>
        </p:txBody>
      </p:sp>
      <p:sp>
        <p:nvSpPr>
          <p:cNvPr id="137" name="Google Shape;137;p31"/>
          <p:cNvSpPr txBox="1">
            <a:spLocks noGrp="1"/>
          </p:cNvSpPr>
          <p:nvPr>
            <p:ph type="subTitle" idx="7"/>
          </p:nvPr>
        </p:nvSpPr>
        <p:spPr>
          <a:xfrm>
            <a:off x="1322775" y="4739025"/>
            <a:ext cx="6001200" cy="2364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a:endParaRPr/>
          </a:p>
        </p:txBody>
      </p:sp>
      <p:sp>
        <p:nvSpPr>
          <p:cNvPr id="138" name="Google Shape;138;p31"/>
          <p:cNvSpPr txBox="1">
            <a:spLocks noGrp="1"/>
          </p:cNvSpPr>
          <p:nvPr>
            <p:ph type="title"/>
          </p:nvPr>
        </p:nvSpPr>
        <p:spPr>
          <a:xfrm>
            <a:off x="332185" y="324001"/>
            <a:ext cx="8479500" cy="10404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SzPts val="2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9" name="Google Shape;139;p31"/>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Arial"/>
                <a:ea typeface="Arial"/>
                <a:cs typeface="Arial"/>
                <a:sym typeface="Arial"/>
              </a:rPr>
              <a:t> </a:t>
            </a:r>
            <a:fld id="{00000000-1234-1234-1234-123412341234}" type="slidenum">
              <a:rPr lang="en" sz="600" b="0" i="0" u="none" strike="noStrike" cap="none">
                <a:solidFill>
                  <a:srgbClr val="000000"/>
                </a:solidFill>
                <a:latin typeface="Arial"/>
                <a:ea typeface="Arial"/>
                <a:cs typeface="Arial"/>
                <a:sym typeface="Arial"/>
              </a:rPr>
              <a:t>‹#›</a:t>
            </a:fld>
            <a:r>
              <a:rPr lang="en" sz="600" b="0" i="0" u="none" strike="noStrike" cap="none">
                <a:solidFill>
                  <a:srgbClr val="000000"/>
                </a:solidFill>
                <a:latin typeface="Arial"/>
                <a:ea typeface="Arial"/>
                <a:cs typeface="Arial"/>
                <a:sym typeface="Arial"/>
              </a:rPr>
              <a:t> </a:t>
            </a:r>
            <a:endParaRPr sz="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3 Phases Red to Yellow">
  <p:cSld name="CUSTOM_6_1_1_1">
    <p:spTree>
      <p:nvGrpSpPr>
        <p:cNvPr id="1" name="Shape 140"/>
        <p:cNvGrpSpPr/>
        <p:nvPr/>
      </p:nvGrpSpPr>
      <p:grpSpPr>
        <a:xfrm>
          <a:off x="0" y="0"/>
          <a:ext cx="0" cy="0"/>
          <a:chOff x="0" y="0"/>
          <a:chExt cx="0" cy="0"/>
        </a:xfrm>
      </p:grpSpPr>
      <p:sp>
        <p:nvSpPr>
          <p:cNvPr id="141" name="Google Shape;141;p32"/>
          <p:cNvSpPr/>
          <p:nvPr/>
        </p:nvSpPr>
        <p:spPr>
          <a:xfrm>
            <a:off x="5986425" y="1577600"/>
            <a:ext cx="2825400" cy="3051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32"/>
          <p:cNvSpPr/>
          <p:nvPr/>
        </p:nvSpPr>
        <p:spPr>
          <a:xfrm>
            <a:off x="3159225" y="1577600"/>
            <a:ext cx="2825400" cy="30516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32"/>
          <p:cNvSpPr/>
          <p:nvPr/>
        </p:nvSpPr>
        <p:spPr>
          <a:xfrm>
            <a:off x="332175" y="1577600"/>
            <a:ext cx="2825400" cy="3051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32"/>
          <p:cNvSpPr txBox="1">
            <a:spLocks noGrp="1"/>
          </p:cNvSpPr>
          <p:nvPr>
            <p:ph type="subTitle" idx="1"/>
          </p:nvPr>
        </p:nvSpPr>
        <p:spPr>
          <a:xfrm>
            <a:off x="332175" y="1793075"/>
            <a:ext cx="1427400" cy="215700"/>
          </a:xfrm>
          <a:prstGeom prst="rect">
            <a:avLst/>
          </a:prstGeom>
          <a:solidFill>
            <a:schemeClr val="dk1"/>
          </a:solidFill>
          <a:ln>
            <a:noFill/>
          </a:ln>
        </p:spPr>
        <p:txBody>
          <a:bodyPr spcFirstLastPara="1" wrap="square" lIns="0" tIns="0" rIns="0" bIns="0" anchor="ctr" anchorCtr="0">
            <a:noAutofit/>
          </a:bodyPr>
          <a:lstStyle>
            <a:lvl1pPr lvl="0" algn="l">
              <a:lnSpc>
                <a:spcPct val="100000"/>
              </a:lnSpc>
              <a:spcBef>
                <a:spcPts val="0"/>
              </a:spcBef>
              <a:spcAft>
                <a:spcPts val="0"/>
              </a:spcAft>
              <a:buSzPts val="1200"/>
              <a:buNone/>
              <a:defRPr b="1">
                <a:solidFill>
                  <a:srgbClr val="FFFFFF"/>
                </a:solidFill>
              </a:defRPr>
            </a:lvl1pPr>
            <a:lvl2pPr lvl="1" algn="l">
              <a:lnSpc>
                <a:spcPct val="100000"/>
              </a:lnSpc>
              <a:spcBef>
                <a:spcPts val="0"/>
              </a:spcBef>
              <a:spcAft>
                <a:spcPts val="0"/>
              </a:spcAft>
              <a:buSzPts val="1200"/>
              <a:buNone/>
              <a:defRPr b="1">
                <a:solidFill>
                  <a:srgbClr val="FFFFFF"/>
                </a:solidFill>
              </a:defRPr>
            </a:lvl2pPr>
            <a:lvl3pPr lvl="2" algn="l">
              <a:lnSpc>
                <a:spcPct val="100000"/>
              </a:lnSpc>
              <a:spcBef>
                <a:spcPts val="0"/>
              </a:spcBef>
              <a:spcAft>
                <a:spcPts val="0"/>
              </a:spcAft>
              <a:buSzPts val="1200"/>
              <a:buNone/>
              <a:defRPr b="1">
                <a:solidFill>
                  <a:srgbClr val="FFFFFF"/>
                </a:solidFill>
              </a:defRPr>
            </a:lvl3pPr>
            <a:lvl4pPr lvl="3" algn="l">
              <a:lnSpc>
                <a:spcPct val="100000"/>
              </a:lnSpc>
              <a:spcBef>
                <a:spcPts val="0"/>
              </a:spcBef>
              <a:spcAft>
                <a:spcPts val="0"/>
              </a:spcAft>
              <a:buSzPts val="1200"/>
              <a:buNone/>
              <a:defRPr b="1">
                <a:solidFill>
                  <a:srgbClr val="FFFFFF"/>
                </a:solidFill>
              </a:defRPr>
            </a:lvl4pPr>
            <a:lvl5pPr lvl="4" algn="l">
              <a:lnSpc>
                <a:spcPct val="100000"/>
              </a:lnSpc>
              <a:spcBef>
                <a:spcPts val="0"/>
              </a:spcBef>
              <a:spcAft>
                <a:spcPts val="0"/>
              </a:spcAft>
              <a:buSzPts val="1200"/>
              <a:buNone/>
              <a:defRPr b="1">
                <a:solidFill>
                  <a:srgbClr val="FFFFFF"/>
                </a:solidFill>
              </a:defRPr>
            </a:lvl5pPr>
            <a:lvl6pPr lvl="5" algn="l">
              <a:lnSpc>
                <a:spcPct val="100000"/>
              </a:lnSpc>
              <a:spcBef>
                <a:spcPts val="0"/>
              </a:spcBef>
              <a:spcAft>
                <a:spcPts val="0"/>
              </a:spcAft>
              <a:buSzPts val="1200"/>
              <a:buNone/>
              <a:defRPr b="1">
                <a:solidFill>
                  <a:srgbClr val="FFFFFF"/>
                </a:solidFill>
              </a:defRPr>
            </a:lvl6pPr>
            <a:lvl7pPr lvl="6" algn="l">
              <a:lnSpc>
                <a:spcPct val="100000"/>
              </a:lnSpc>
              <a:spcBef>
                <a:spcPts val="0"/>
              </a:spcBef>
              <a:spcAft>
                <a:spcPts val="0"/>
              </a:spcAft>
              <a:buSzPts val="1200"/>
              <a:buNone/>
              <a:defRPr b="1">
                <a:solidFill>
                  <a:srgbClr val="FFFFFF"/>
                </a:solidFill>
              </a:defRPr>
            </a:lvl7pPr>
            <a:lvl8pPr lvl="7" algn="l">
              <a:lnSpc>
                <a:spcPct val="100000"/>
              </a:lnSpc>
              <a:spcBef>
                <a:spcPts val="0"/>
              </a:spcBef>
              <a:spcAft>
                <a:spcPts val="0"/>
              </a:spcAft>
              <a:buSzPts val="1200"/>
              <a:buNone/>
              <a:defRPr b="1">
                <a:solidFill>
                  <a:srgbClr val="FFFFFF"/>
                </a:solidFill>
              </a:defRPr>
            </a:lvl8pPr>
            <a:lvl9pPr lvl="8" algn="l">
              <a:lnSpc>
                <a:spcPct val="100000"/>
              </a:lnSpc>
              <a:spcBef>
                <a:spcPts val="0"/>
              </a:spcBef>
              <a:spcAft>
                <a:spcPts val="0"/>
              </a:spcAft>
              <a:buSzPts val="1200"/>
              <a:buNone/>
              <a:defRPr b="1">
                <a:solidFill>
                  <a:srgbClr val="FFFFFF"/>
                </a:solidFill>
              </a:defRPr>
            </a:lvl9pPr>
          </a:lstStyle>
          <a:p>
            <a:endParaRPr/>
          </a:p>
        </p:txBody>
      </p:sp>
      <p:sp>
        <p:nvSpPr>
          <p:cNvPr id="145" name="Google Shape;145;p32"/>
          <p:cNvSpPr txBox="1">
            <a:spLocks noGrp="1"/>
          </p:cNvSpPr>
          <p:nvPr>
            <p:ph type="subTitle" idx="2"/>
          </p:nvPr>
        </p:nvSpPr>
        <p:spPr>
          <a:xfrm>
            <a:off x="3159225" y="1793075"/>
            <a:ext cx="1427400" cy="215700"/>
          </a:xfrm>
          <a:prstGeom prst="rect">
            <a:avLst/>
          </a:prstGeom>
          <a:solidFill>
            <a:schemeClr val="dk1"/>
          </a:solidFill>
          <a:ln>
            <a:noFill/>
          </a:ln>
        </p:spPr>
        <p:txBody>
          <a:bodyPr spcFirstLastPara="1" wrap="square" lIns="0" tIns="0" rIns="0" bIns="0" anchor="ctr" anchorCtr="0">
            <a:noAutofit/>
          </a:bodyPr>
          <a:lstStyle>
            <a:lvl1pPr lvl="0" algn="l">
              <a:lnSpc>
                <a:spcPct val="100000"/>
              </a:lnSpc>
              <a:spcBef>
                <a:spcPts val="0"/>
              </a:spcBef>
              <a:spcAft>
                <a:spcPts val="0"/>
              </a:spcAft>
              <a:buSzPts val="1200"/>
              <a:buNone/>
              <a:defRPr b="1">
                <a:solidFill>
                  <a:srgbClr val="FFFFFF"/>
                </a:solidFill>
              </a:defRPr>
            </a:lvl1pPr>
            <a:lvl2pPr lvl="1" algn="l">
              <a:lnSpc>
                <a:spcPct val="100000"/>
              </a:lnSpc>
              <a:spcBef>
                <a:spcPts val="0"/>
              </a:spcBef>
              <a:spcAft>
                <a:spcPts val="0"/>
              </a:spcAft>
              <a:buSzPts val="1200"/>
              <a:buNone/>
              <a:defRPr b="1">
                <a:solidFill>
                  <a:srgbClr val="FFFFFF"/>
                </a:solidFill>
              </a:defRPr>
            </a:lvl2pPr>
            <a:lvl3pPr lvl="2" algn="l">
              <a:lnSpc>
                <a:spcPct val="100000"/>
              </a:lnSpc>
              <a:spcBef>
                <a:spcPts val="0"/>
              </a:spcBef>
              <a:spcAft>
                <a:spcPts val="0"/>
              </a:spcAft>
              <a:buSzPts val="1200"/>
              <a:buNone/>
              <a:defRPr b="1">
                <a:solidFill>
                  <a:srgbClr val="FFFFFF"/>
                </a:solidFill>
              </a:defRPr>
            </a:lvl3pPr>
            <a:lvl4pPr lvl="3" algn="l">
              <a:lnSpc>
                <a:spcPct val="100000"/>
              </a:lnSpc>
              <a:spcBef>
                <a:spcPts val="0"/>
              </a:spcBef>
              <a:spcAft>
                <a:spcPts val="0"/>
              </a:spcAft>
              <a:buSzPts val="1200"/>
              <a:buNone/>
              <a:defRPr b="1">
                <a:solidFill>
                  <a:srgbClr val="FFFFFF"/>
                </a:solidFill>
              </a:defRPr>
            </a:lvl4pPr>
            <a:lvl5pPr lvl="4" algn="l">
              <a:lnSpc>
                <a:spcPct val="100000"/>
              </a:lnSpc>
              <a:spcBef>
                <a:spcPts val="0"/>
              </a:spcBef>
              <a:spcAft>
                <a:spcPts val="0"/>
              </a:spcAft>
              <a:buSzPts val="1200"/>
              <a:buNone/>
              <a:defRPr b="1">
                <a:solidFill>
                  <a:srgbClr val="FFFFFF"/>
                </a:solidFill>
              </a:defRPr>
            </a:lvl5pPr>
            <a:lvl6pPr lvl="5" algn="l">
              <a:lnSpc>
                <a:spcPct val="100000"/>
              </a:lnSpc>
              <a:spcBef>
                <a:spcPts val="0"/>
              </a:spcBef>
              <a:spcAft>
                <a:spcPts val="0"/>
              </a:spcAft>
              <a:buSzPts val="1200"/>
              <a:buNone/>
              <a:defRPr b="1">
                <a:solidFill>
                  <a:srgbClr val="FFFFFF"/>
                </a:solidFill>
              </a:defRPr>
            </a:lvl6pPr>
            <a:lvl7pPr lvl="6" algn="l">
              <a:lnSpc>
                <a:spcPct val="100000"/>
              </a:lnSpc>
              <a:spcBef>
                <a:spcPts val="0"/>
              </a:spcBef>
              <a:spcAft>
                <a:spcPts val="0"/>
              </a:spcAft>
              <a:buSzPts val="1200"/>
              <a:buNone/>
              <a:defRPr b="1">
                <a:solidFill>
                  <a:srgbClr val="FFFFFF"/>
                </a:solidFill>
              </a:defRPr>
            </a:lvl7pPr>
            <a:lvl8pPr lvl="7" algn="l">
              <a:lnSpc>
                <a:spcPct val="100000"/>
              </a:lnSpc>
              <a:spcBef>
                <a:spcPts val="0"/>
              </a:spcBef>
              <a:spcAft>
                <a:spcPts val="0"/>
              </a:spcAft>
              <a:buSzPts val="1200"/>
              <a:buNone/>
              <a:defRPr b="1">
                <a:solidFill>
                  <a:srgbClr val="FFFFFF"/>
                </a:solidFill>
              </a:defRPr>
            </a:lvl8pPr>
            <a:lvl9pPr lvl="8" algn="l">
              <a:lnSpc>
                <a:spcPct val="100000"/>
              </a:lnSpc>
              <a:spcBef>
                <a:spcPts val="0"/>
              </a:spcBef>
              <a:spcAft>
                <a:spcPts val="0"/>
              </a:spcAft>
              <a:buSzPts val="1200"/>
              <a:buNone/>
              <a:defRPr b="1">
                <a:solidFill>
                  <a:srgbClr val="FFFFFF"/>
                </a:solidFill>
              </a:defRPr>
            </a:lvl9pPr>
          </a:lstStyle>
          <a:p>
            <a:endParaRPr/>
          </a:p>
        </p:txBody>
      </p:sp>
      <p:sp>
        <p:nvSpPr>
          <p:cNvPr id="146" name="Google Shape;146;p32"/>
          <p:cNvSpPr txBox="1">
            <a:spLocks noGrp="1"/>
          </p:cNvSpPr>
          <p:nvPr>
            <p:ph type="subTitle" idx="3"/>
          </p:nvPr>
        </p:nvSpPr>
        <p:spPr>
          <a:xfrm>
            <a:off x="5986425" y="1793075"/>
            <a:ext cx="1427400" cy="215700"/>
          </a:xfrm>
          <a:prstGeom prst="rect">
            <a:avLst/>
          </a:prstGeom>
          <a:solidFill>
            <a:schemeClr val="dk1"/>
          </a:solidFill>
          <a:ln>
            <a:noFill/>
          </a:ln>
        </p:spPr>
        <p:txBody>
          <a:bodyPr spcFirstLastPara="1" wrap="square" lIns="0" tIns="0" rIns="0" bIns="0" anchor="ctr" anchorCtr="0">
            <a:noAutofit/>
          </a:bodyPr>
          <a:lstStyle>
            <a:lvl1pPr lvl="0" algn="l">
              <a:lnSpc>
                <a:spcPct val="100000"/>
              </a:lnSpc>
              <a:spcBef>
                <a:spcPts val="0"/>
              </a:spcBef>
              <a:spcAft>
                <a:spcPts val="0"/>
              </a:spcAft>
              <a:buSzPts val="1200"/>
              <a:buNone/>
              <a:defRPr b="1">
                <a:solidFill>
                  <a:srgbClr val="FFFFFF"/>
                </a:solidFill>
              </a:defRPr>
            </a:lvl1pPr>
            <a:lvl2pPr lvl="1" algn="l">
              <a:lnSpc>
                <a:spcPct val="100000"/>
              </a:lnSpc>
              <a:spcBef>
                <a:spcPts val="0"/>
              </a:spcBef>
              <a:spcAft>
                <a:spcPts val="0"/>
              </a:spcAft>
              <a:buSzPts val="1200"/>
              <a:buNone/>
              <a:defRPr b="1">
                <a:solidFill>
                  <a:srgbClr val="FFFFFF"/>
                </a:solidFill>
              </a:defRPr>
            </a:lvl2pPr>
            <a:lvl3pPr lvl="2" algn="l">
              <a:lnSpc>
                <a:spcPct val="100000"/>
              </a:lnSpc>
              <a:spcBef>
                <a:spcPts val="0"/>
              </a:spcBef>
              <a:spcAft>
                <a:spcPts val="0"/>
              </a:spcAft>
              <a:buSzPts val="1200"/>
              <a:buNone/>
              <a:defRPr b="1">
                <a:solidFill>
                  <a:srgbClr val="FFFFFF"/>
                </a:solidFill>
              </a:defRPr>
            </a:lvl3pPr>
            <a:lvl4pPr lvl="3" algn="l">
              <a:lnSpc>
                <a:spcPct val="100000"/>
              </a:lnSpc>
              <a:spcBef>
                <a:spcPts val="0"/>
              </a:spcBef>
              <a:spcAft>
                <a:spcPts val="0"/>
              </a:spcAft>
              <a:buSzPts val="1200"/>
              <a:buNone/>
              <a:defRPr b="1">
                <a:solidFill>
                  <a:srgbClr val="FFFFFF"/>
                </a:solidFill>
              </a:defRPr>
            </a:lvl4pPr>
            <a:lvl5pPr lvl="4" algn="l">
              <a:lnSpc>
                <a:spcPct val="100000"/>
              </a:lnSpc>
              <a:spcBef>
                <a:spcPts val="0"/>
              </a:spcBef>
              <a:spcAft>
                <a:spcPts val="0"/>
              </a:spcAft>
              <a:buSzPts val="1200"/>
              <a:buNone/>
              <a:defRPr b="1">
                <a:solidFill>
                  <a:srgbClr val="FFFFFF"/>
                </a:solidFill>
              </a:defRPr>
            </a:lvl5pPr>
            <a:lvl6pPr lvl="5" algn="l">
              <a:lnSpc>
                <a:spcPct val="100000"/>
              </a:lnSpc>
              <a:spcBef>
                <a:spcPts val="0"/>
              </a:spcBef>
              <a:spcAft>
                <a:spcPts val="0"/>
              </a:spcAft>
              <a:buSzPts val="1200"/>
              <a:buNone/>
              <a:defRPr b="1">
                <a:solidFill>
                  <a:srgbClr val="FFFFFF"/>
                </a:solidFill>
              </a:defRPr>
            </a:lvl6pPr>
            <a:lvl7pPr lvl="6" algn="l">
              <a:lnSpc>
                <a:spcPct val="100000"/>
              </a:lnSpc>
              <a:spcBef>
                <a:spcPts val="0"/>
              </a:spcBef>
              <a:spcAft>
                <a:spcPts val="0"/>
              </a:spcAft>
              <a:buSzPts val="1200"/>
              <a:buNone/>
              <a:defRPr b="1">
                <a:solidFill>
                  <a:srgbClr val="FFFFFF"/>
                </a:solidFill>
              </a:defRPr>
            </a:lvl7pPr>
            <a:lvl8pPr lvl="7" algn="l">
              <a:lnSpc>
                <a:spcPct val="100000"/>
              </a:lnSpc>
              <a:spcBef>
                <a:spcPts val="0"/>
              </a:spcBef>
              <a:spcAft>
                <a:spcPts val="0"/>
              </a:spcAft>
              <a:buSzPts val="1200"/>
              <a:buNone/>
              <a:defRPr b="1">
                <a:solidFill>
                  <a:srgbClr val="FFFFFF"/>
                </a:solidFill>
              </a:defRPr>
            </a:lvl8pPr>
            <a:lvl9pPr lvl="8" algn="l">
              <a:lnSpc>
                <a:spcPct val="100000"/>
              </a:lnSpc>
              <a:spcBef>
                <a:spcPts val="0"/>
              </a:spcBef>
              <a:spcAft>
                <a:spcPts val="0"/>
              </a:spcAft>
              <a:buSzPts val="1200"/>
              <a:buNone/>
              <a:defRPr b="1">
                <a:solidFill>
                  <a:srgbClr val="FFFFFF"/>
                </a:solidFill>
              </a:defRPr>
            </a:lvl9pPr>
          </a:lstStyle>
          <a:p>
            <a:endParaRPr/>
          </a:p>
        </p:txBody>
      </p:sp>
      <p:sp>
        <p:nvSpPr>
          <p:cNvPr id="147" name="Google Shape;147;p32"/>
          <p:cNvSpPr txBox="1">
            <a:spLocks noGrp="1"/>
          </p:cNvSpPr>
          <p:nvPr>
            <p:ph type="body" idx="4"/>
          </p:nvPr>
        </p:nvSpPr>
        <p:spPr>
          <a:xfrm>
            <a:off x="332200" y="2187375"/>
            <a:ext cx="2646600" cy="2159700"/>
          </a:xfrm>
          <a:prstGeom prst="rect">
            <a:avLst/>
          </a:prstGeom>
          <a:noFill/>
          <a:ln>
            <a:noFill/>
          </a:ln>
        </p:spPr>
        <p:txBody>
          <a:bodyPr spcFirstLastPara="1" wrap="square" lIns="0" tIns="0" rIns="0" bIns="0" anchor="t" anchorCtr="0">
            <a:noAutofit/>
          </a:bodyPr>
          <a:lstStyle>
            <a:lvl1pPr marL="457200" lvl="0" indent="-292100" algn="l">
              <a:lnSpc>
                <a:spcPct val="100000"/>
              </a:lnSpc>
              <a:spcBef>
                <a:spcPts val="0"/>
              </a:spcBef>
              <a:spcAft>
                <a:spcPts val="0"/>
              </a:spcAft>
              <a:buClr>
                <a:srgbClr val="FFFFFF"/>
              </a:buClr>
              <a:buSzPts val="1000"/>
              <a:buChar char="•"/>
              <a:defRPr sz="1000">
                <a:solidFill>
                  <a:srgbClr val="FFFFFF"/>
                </a:solidFill>
              </a:defRPr>
            </a:lvl1pPr>
            <a:lvl2pPr marL="914400" lvl="1" indent="-292100" algn="l">
              <a:lnSpc>
                <a:spcPct val="100000"/>
              </a:lnSpc>
              <a:spcBef>
                <a:spcPts val="500"/>
              </a:spcBef>
              <a:spcAft>
                <a:spcPts val="0"/>
              </a:spcAft>
              <a:buClr>
                <a:srgbClr val="FFFFFF"/>
              </a:buClr>
              <a:buSzPts val="1000"/>
              <a:buChar char="–"/>
              <a:defRPr sz="1000">
                <a:solidFill>
                  <a:srgbClr val="FFFFFF"/>
                </a:solidFill>
              </a:defRPr>
            </a:lvl2pPr>
            <a:lvl3pPr marL="1371600" lvl="2" indent="-292100" algn="l">
              <a:lnSpc>
                <a:spcPct val="100000"/>
              </a:lnSpc>
              <a:spcBef>
                <a:spcPts val="500"/>
              </a:spcBef>
              <a:spcAft>
                <a:spcPts val="0"/>
              </a:spcAft>
              <a:buClr>
                <a:srgbClr val="FFFFFF"/>
              </a:buClr>
              <a:buSzPts val="1000"/>
              <a:buChar char="•"/>
              <a:defRPr sz="1000">
                <a:solidFill>
                  <a:srgbClr val="FFFFFF"/>
                </a:solidFill>
              </a:defRPr>
            </a:lvl3pPr>
            <a:lvl4pPr marL="1828800" lvl="3" indent="-292100" algn="l">
              <a:lnSpc>
                <a:spcPct val="100000"/>
              </a:lnSpc>
              <a:spcBef>
                <a:spcPts val="500"/>
              </a:spcBef>
              <a:spcAft>
                <a:spcPts val="0"/>
              </a:spcAft>
              <a:buClr>
                <a:srgbClr val="FFFFFF"/>
              </a:buClr>
              <a:buSzPts val="1000"/>
              <a:buChar char="–"/>
              <a:defRPr sz="1000">
                <a:solidFill>
                  <a:srgbClr val="FFFFFF"/>
                </a:solidFill>
              </a:defRPr>
            </a:lvl4pPr>
            <a:lvl5pPr marL="2286000" lvl="4" indent="-292100" algn="l">
              <a:lnSpc>
                <a:spcPct val="100000"/>
              </a:lnSpc>
              <a:spcBef>
                <a:spcPts val="500"/>
              </a:spcBef>
              <a:spcAft>
                <a:spcPts val="0"/>
              </a:spcAft>
              <a:buClr>
                <a:srgbClr val="FFFFFF"/>
              </a:buClr>
              <a:buSzPts val="1000"/>
              <a:buChar char="•"/>
              <a:defRPr sz="1000">
                <a:solidFill>
                  <a:srgbClr val="FFFFFF"/>
                </a:solidFill>
              </a:defRPr>
            </a:lvl5pPr>
            <a:lvl6pPr marL="2743200" lvl="5" indent="-292100" algn="l">
              <a:lnSpc>
                <a:spcPct val="100000"/>
              </a:lnSpc>
              <a:spcBef>
                <a:spcPts val="500"/>
              </a:spcBef>
              <a:spcAft>
                <a:spcPts val="0"/>
              </a:spcAft>
              <a:buClr>
                <a:srgbClr val="FFFFFF"/>
              </a:buClr>
              <a:buSzPts val="1000"/>
              <a:buChar char="–"/>
              <a:defRPr sz="1000">
                <a:solidFill>
                  <a:srgbClr val="FFFFFF"/>
                </a:solidFill>
              </a:defRPr>
            </a:lvl6pPr>
            <a:lvl7pPr marL="3200400" lvl="6" indent="-292100" algn="l">
              <a:lnSpc>
                <a:spcPct val="100000"/>
              </a:lnSpc>
              <a:spcBef>
                <a:spcPts val="500"/>
              </a:spcBef>
              <a:spcAft>
                <a:spcPts val="0"/>
              </a:spcAft>
              <a:buClr>
                <a:srgbClr val="FFFFFF"/>
              </a:buClr>
              <a:buSzPts val="1000"/>
              <a:buChar char="•"/>
              <a:defRPr sz="1000">
                <a:solidFill>
                  <a:srgbClr val="FFFFFF"/>
                </a:solidFill>
              </a:defRPr>
            </a:lvl7pPr>
            <a:lvl8pPr marL="3657600" lvl="7" indent="-292100" algn="l">
              <a:lnSpc>
                <a:spcPct val="100000"/>
              </a:lnSpc>
              <a:spcBef>
                <a:spcPts val="500"/>
              </a:spcBef>
              <a:spcAft>
                <a:spcPts val="0"/>
              </a:spcAft>
              <a:buClr>
                <a:srgbClr val="FFFFFF"/>
              </a:buClr>
              <a:buSzPts val="1000"/>
              <a:buChar char="–"/>
              <a:defRPr sz="1000">
                <a:solidFill>
                  <a:srgbClr val="FFFFFF"/>
                </a:solidFill>
              </a:defRPr>
            </a:lvl8pPr>
            <a:lvl9pPr marL="4114800" lvl="8" indent="-292100" algn="l">
              <a:lnSpc>
                <a:spcPct val="100000"/>
              </a:lnSpc>
              <a:spcBef>
                <a:spcPts val="500"/>
              </a:spcBef>
              <a:spcAft>
                <a:spcPts val="500"/>
              </a:spcAft>
              <a:buClr>
                <a:srgbClr val="FFFFFF"/>
              </a:buClr>
              <a:buSzPts val="1000"/>
              <a:buChar char="•"/>
              <a:defRPr sz="1000">
                <a:solidFill>
                  <a:srgbClr val="FFFFFF"/>
                </a:solidFill>
              </a:defRPr>
            </a:lvl9pPr>
          </a:lstStyle>
          <a:p>
            <a:endParaRPr/>
          </a:p>
        </p:txBody>
      </p:sp>
      <p:sp>
        <p:nvSpPr>
          <p:cNvPr id="148" name="Google Shape;148;p32"/>
          <p:cNvSpPr txBox="1">
            <a:spLocks noGrp="1"/>
          </p:cNvSpPr>
          <p:nvPr>
            <p:ph type="body" idx="5"/>
          </p:nvPr>
        </p:nvSpPr>
        <p:spPr>
          <a:xfrm>
            <a:off x="3159225" y="2187375"/>
            <a:ext cx="2646600" cy="2159700"/>
          </a:xfrm>
          <a:prstGeom prst="rect">
            <a:avLst/>
          </a:prstGeom>
          <a:noFill/>
          <a:ln>
            <a:noFill/>
          </a:ln>
        </p:spPr>
        <p:txBody>
          <a:bodyPr spcFirstLastPara="1" wrap="square" lIns="0" tIns="0" rIns="0" bIns="0" anchor="t" anchorCtr="0">
            <a:noAutofit/>
          </a:bodyPr>
          <a:lstStyle>
            <a:lvl1pPr marL="457200" lvl="0" indent="-292100" algn="l">
              <a:lnSpc>
                <a:spcPct val="100000"/>
              </a:lnSpc>
              <a:spcBef>
                <a:spcPts val="0"/>
              </a:spcBef>
              <a:spcAft>
                <a:spcPts val="0"/>
              </a:spcAft>
              <a:buSzPts val="1000"/>
              <a:buChar char="•"/>
              <a:defRPr sz="1000"/>
            </a:lvl1pPr>
            <a:lvl2pPr marL="914400" lvl="1" indent="-292100" algn="l">
              <a:lnSpc>
                <a:spcPct val="100000"/>
              </a:lnSpc>
              <a:spcBef>
                <a:spcPts val="500"/>
              </a:spcBef>
              <a:spcAft>
                <a:spcPts val="0"/>
              </a:spcAft>
              <a:buSzPts val="1000"/>
              <a:buChar char="–"/>
              <a:defRPr sz="1000"/>
            </a:lvl2pPr>
            <a:lvl3pPr marL="1371600" lvl="2" indent="-292100" algn="l">
              <a:lnSpc>
                <a:spcPct val="100000"/>
              </a:lnSpc>
              <a:spcBef>
                <a:spcPts val="500"/>
              </a:spcBef>
              <a:spcAft>
                <a:spcPts val="0"/>
              </a:spcAft>
              <a:buSzPts val="1000"/>
              <a:buChar char="•"/>
              <a:defRPr sz="1000"/>
            </a:lvl3pPr>
            <a:lvl4pPr marL="1828800" lvl="3" indent="-292100" algn="l">
              <a:lnSpc>
                <a:spcPct val="100000"/>
              </a:lnSpc>
              <a:spcBef>
                <a:spcPts val="500"/>
              </a:spcBef>
              <a:spcAft>
                <a:spcPts val="0"/>
              </a:spcAft>
              <a:buSzPts val="1000"/>
              <a:buChar char="–"/>
              <a:defRPr sz="1000"/>
            </a:lvl4pPr>
            <a:lvl5pPr marL="2286000" lvl="4" indent="-292100" algn="l">
              <a:lnSpc>
                <a:spcPct val="100000"/>
              </a:lnSpc>
              <a:spcBef>
                <a:spcPts val="500"/>
              </a:spcBef>
              <a:spcAft>
                <a:spcPts val="0"/>
              </a:spcAft>
              <a:buSzPts val="1000"/>
              <a:buChar char="•"/>
              <a:defRPr sz="1000"/>
            </a:lvl5pPr>
            <a:lvl6pPr marL="2743200" lvl="5" indent="-292100" algn="l">
              <a:lnSpc>
                <a:spcPct val="100000"/>
              </a:lnSpc>
              <a:spcBef>
                <a:spcPts val="500"/>
              </a:spcBef>
              <a:spcAft>
                <a:spcPts val="0"/>
              </a:spcAft>
              <a:buSzPts val="1000"/>
              <a:buChar char="–"/>
              <a:defRPr sz="1000"/>
            </a:lvl6pPr>
            <a:lvl7pPr marL="3200400" lvl="6" indent="-292100" algn="l">
              <a:lnSpc>
                <a:spcPct val="100000"/>
              </a:lnSpc>
              <a:spcBef>
                <a:spcPts val="500"/>
              </a:spcBef>
              <a:spcAft>
                <a:spcPts val="0"/>
              </a:spcAft>
              <a:buSzPts val="1000"/>
              <a:buChar char="•"/>
              <a:defRPr sz="1000"/>
            </a:lvl7pPr>
            <a:lvl8pPr marL="3657600" lvl="7" indent="-292100" algn="l">
              <a:lnSpc>
                <a:spcPct val="100000"/>
              </a:lnSpc>
              <a:spcBef>
                <a:spcPts val="500"/>
              </a:spcBef>
              <a:spcAft>
                <a:spcPts val="0"/>
              </a:spcAft>
              <a:buSzPts val="1000"/>
              <a:buChar char="–"/>
              <a:defRPr sz="1000"/>
            </a:lvl8pPr>
            <a:lvl9pPr marL="4114800" lvl="8" indent="-292100" algn="l">
              <a:lnSpc>
                <a:spcPct val="100000"/>
              </a:lnSpc>
              <a:spcBef>
                <a:spcPts val="500"/>
              </a:spcBef>
              <a:spcAft>
                <a:spcPts val="500"/>
              </a:spcAft>
              <a:buSzPts val="1000"/>
              <a:buChar char="•"/>
              <a:defRPr sz="1000"/>
            </a:lvl9pPr>
          </a:lstStyle>
          <a:p>
            <a:endParaRPr/>
          </a:p>
        </p:txBody>
      </p:sp>
      <p:sp>
        <p:nvSpPr>
          <p:cNvPr id="149" name="Google Shape;149;p32"/>
          <p:cNvSpPr txBox="1">
            <a:spLocks noGrp="1"/>
          </p:cNvSpPr>
          <p:nvPr>
            <p:ph type="body" idx="6"/>
          </p:nvPr>
        </p:nvSpPr>
        <p:spPr>
          <a:xfrm>
            <a:off x="5986425" y="2187375"/>
            <a:ext cx="2646600" cy="2159700"/>
          </a:xfrm>
          <a:prstGeom prst="rect">
            <a:avLst/>
          </a:prstGeom>
          <a:noFill/>
          <a:ln>
            <a:noFill/>
          </a:ln>
        </p:spPr>
        <p:txBody>
          <a:bodyPr spcFirstLastPara="1" wrap="square" lIns="0" tIns="0" rIns="0" bIns="0" anchor="t" anchorCtr="0">
            <a:noAutofit/>
          </a:bodyPr>
          <a:lstStyle>
            <a:lvl1pPr marL="457200" lvl="0" indent="-292100" algn="l">
              <a:lnSpc>
                <a:spcPct val="100000"/>
              </a:lnSpc>
              <a:spcBef>
                <a:spcPts val="0"/>
              </a:spcBef>
              <a:spcAft>
                <a:spcPts val="0"/>
              </a:spcAft>
              <a:buClr>
                <a:srgbClr val="FFFFFF"/>
              </a:buClr>
              <a:buSzPts val="1000"/>
              <a:buChar char="•"/>
              <a:defRPr sz="1000">
                <a:solidFill>
                  <a:srgbClr val="FFFFFF"/>
                </a:solidFill>
              </a:defRPr>
            </a:lvl1pPr>
            <a:lvl2pPr marL="914400" lvl="1" indent="-292100" algn="l">
              <a:lnSpc>
                <a:spcPct val="100000"/>
              </a:lnSpc>
              <a:spcBef>
                <a:spcPts val="500"/>
              </a:spcBef>
              <a:spcAft>
                <a:spcPts val="0"/>
              </a:spcAft>
              <a:buClr>
                <a:srgbClr val="FFFFFF"/>
              </a:buClr>
              <a:buSzPts val="1000"/>
              <a:buChar char="–"/>
              <a:defRPr sz="1000">
                <a:solidFill>
                  <a:srgbClr val="FFFFFF"/>
                </a:solidFill>
              </a:defRPr>
            </a:lvl2pPr>
            <a:lvl3pPr marL="1371600" lvl="2" indent="-292100" algn="l">
              <a:lnSpc>
                <a:spcPct val="100000"/>
              </a:lnSpc>
              <a:spcBef>
                <a:spcPts val="500"/>
              </a:spcBef>
              <a:spcAft>
                <a:spcPts val="0"/>
              </a:spcAft>
              <a:buClr>
                <a:srgbClr val="FFFFFF"/>
              </a:buClr>
              <a:buSzPts val="1000"/>
              <a:buChar char="•"/>
              <a:defRPr sz="1000">
                <a:solidFill>
                  <a:srgbClr val="FFFFFF"/>
                </a:solidFill>
              </a:defRPr>
            </a:lvl3pPr>
            <a:lvl4pPr marL="1828800" lvl="3" indent="-292100" algn="l">
              <a:lnSpc>
                <a:spcPct val="100000"/>
              </a:lnSpc>
              <a:spcBef>
                <a:spcPts val="500"/>
              </a:spcBef>
              <a:spcAft>
                <a:spcPts val="0"/>
              </a:spcAft>
              <a:buClr>
                <a:srgbClr val="FFFFFF"/>
              </a:buClr>
              <a:buSzPts val="1000"/>
              <a:buChar char="–"/>
              <a:defRPr sz="1000">
                <a:solidFill>
                  <a:srgbClr val="FFFFFF"/>
                </a:solidFill>
              </a:defRPr>
            </a:lvl4pPr>
            <a:lvl5pPr marL="2286000" lvl="4" indent="-292100" algn="l">
              <a:lnSpc>
                <a:spcPct val="100000"/>
              </a:lnSpc>
              <a:spcBef>
                <a:spcPts val="500"/>
              </a:spcBef>
              <a:spcAft>
                <a:spcPts val="0"/>
              </a:spcAft>
              <a:buClr>
                <a:srgbClr val="FFFFFF"/>
              </a:buClr>
              <a:buSzPts val="1000"/>
              <a:buChar char="•"/>
              <a:defRPr sz="1000">
                <a:solidFill>
                  <a:srgbClr val="FFFFFF"/>
                </a:solidFill>
              </a:defRPr>
            </a:lvl5pPr>
            <a:lvl6pPr marL="2743200" lvl="5" indent="-292100" algn="l">
              <a:lnSpc>
                <a:spcPct val="100000"/>
              </a:lnSpc>
              <a:spcBef>
                <a:spcPts val="500"/>
              </a:spcBef>
              <a:spcAft>
                <a:spcPts val="0"/>
              </a:spcAft>
              <a:buClr>
                <a:srgbClr val="FFFFFF"/>
              </a:buClr>
              <a:buSzPts val="1000"/>
              <a:buChar char="–"/>
              <a:defRPr sz="1000">
                <a:solidFill>
                  <a:srgbClr val="FFFFFF"/>
                </a:solidFill>
              </a:defRPr>
            </a:lvl6pPr>
            <a:lvl7pPr marL="3200400" lvl="6" indent="-292100" algn="l">
              <a:lnSpc>
                <a:spcPct val="100000"/>
              </a:lnSpc>
              <a:spcBef>
                <a:spcPts val="500"/>
              </a:spcBef>
              <a:spcAft>
                <a:spcPts val="0"/>
              </a:spcAft>
              <a:buClr>
                <a:srgbClr val="FFFFFF"/>
              </a:buClr>
              <a:buSzPts val="1000"/>
              <a:buChar char="•"/>
              <a:defRPr sz="1000">
                <a:solidFill>
                  <a:srgbClr val="FFFFFF"/>
                </a:solidFill>
              </a:defRPr>
            </a:lvl7pPr>
            <a:lvl8pPr marL="3657600" lvl="7" indent="-292100" algn="l">
              <a:lnSpc>
                <a:spcPct val="100000"/>
              </a:lnSpc>
              <a:spcBef>
                <a:spcPts val="500"/>
              </a:spcBef>
              <a:spcAft>
                <a:spcPts val="0"/>
              </a:spcAft>
              <a:buClr>
                <a:srgbClr val="FFFFFF"/>
              </a:buClr>
              <a:buSzPts val="1000"/>
              <a:buChar char="–"/>
              <a:defRPr sz="1000">
                <a:solidFill>
                  <a:srgbClr val="FFFFFF"/>
                </a:solidFill>
              </a:defRPr>
            </a:lvl8pPr>
            <a:lvl9pPr marL="4114800" lvl="8" indent="-292100" algn="l">
              <a:lnSpc>
                <a:spcPct val="100000"/>
              </a:lnSpc>
              <a:spcBef>
                <a:spcPts val="500"/>
              </a:spcBef>
              <a:spcAft>
                <a:spcPts val="500"/>
              </a:spcAft>
              <a:buClr>
                <a:srgbClr val="FFFFFF"/>
              </a:buClr>
              <a:buSzPts val="1000"/>
              <a:buChar char="•"/>
              <a:defRPr sz="1000">
                <a:solidFill>
                  <a:srgbClr val="FFFFFF"/>
                </a:solidFill>
              </a:defRPr>
            </a:lvl9pPr>
          </a:lstStyle>
          <a:p>
            <a:endParaRPr/>
          </a:p>
        </p:txBody>
      </p:sp>
      <p:sp>
        <p:nvSpPr>
          <p:cNvPr id="150" name="Google Shape;150;p32"/>
          <p:cNvSpPr txBox="1">
            <a:spLocks noGrp="1"/>
          </p:cNvSpPr>
          <p:nvPr>
            <p:ph type="subTitle" idx="7"/>
          </p:nvPr>
        </p:nvSpPr>
        <p:spPr>
          <a:xfrm>
            <a:off x="1322775" y="4739025"/>
            <a:ext cx="6001200" cy="2364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a:endParaRPr/>
          </a:p>
        </p:txBody>
      </p:sp>
      <p:sp>
        <p:nvSpPr>
          <p:cNvPr id="151" name="Google Shape;151;p32"/>
          <p:cNvSpPr txBox="1">
            <a:spLocks noGrp="1"/>
          </p:cNvSpPr>
          <p:nvPr>
            <p:ph type="title"/>
          </p:nvPr>
        </p:nvSpPr>
        <p:spPr>
          <a:xfrm>
            <a:off x="332185" y="324001"/>
            <a:ext cx="8479500" cy="10404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SzPts val="2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2" name="Google Shape;152;p32"/>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Arial"/>
                <a:ea typeface="Arial"/>
                <a:cs typeface="Arial"/>
                <a:sym typeface="Arial"/>
              </a:rPr>
              <a:t> </a:t>
            </a:r>
            <a:fld id="{00000000-1234-1234-1234-123412341234}" type="slidenum">
              <a:rPr lang="en" sz="600" b="0" i="0" u="none" strike="noStrike" cap="none">
                <a:solidFill>
                  <a:srgbClr val="000000"/>
                </a:solidFill>
                <a:latin typeface="Arial"/>
                <a:ea typeface="Arial"/>
                <a:cs typeface="Arial"/>
                <a:sym typeface="Arial"/>
              </a:rPr>
              <a:t>‹#›</a:t>
            </a:fld>
            <a:r>
              <a:rPr lang="en" sz="600" b="0" i="0" u="none" strike="noStrike" cap="none">
                <a:solidFill>
                  <a:srgbClr val="000000"/>
                </a:solidFill>
                <a:latin typeface="Arial"/>
                <a:ea typeface="Arial"/>
                <a:cs typeface="Arial"/>
                <a:sym typeface="Arial"/>
              </a:rPr>
              <a:t> </a:t>
            </a:r>
            <a:endParaRPr sz="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LHS Title Black Box">
  <p:cSld name="CUSTOM_8">
    <p:spTree>
      <p:nvGrpSpPr>
        <p:cNvPr id="1" name="Shape 153"/>
        <p:cNvGrpSpPr/>
        <p:nvPr/>
      </p:nvGrpSpPr>
      <p:grpSpPr>
        <a:xfrm>
          <a:off x="0" y="0"/>
          <a:ext cx="0" cy="0"/>
          <a:chOff x="0" y="0"/>
          <a:chExt cx="0" cy="0"/>
        </a:xfrm>
      </p:grpSpPr>
      <p:sp>
        <p:nvSpPr>
          <p:cNvPr id="154" name="Google Shape;154;p33"/>
          <p:cNvSpPr/>
          <p:nvPr/>
        </p:nvSpPr>
        <p:spPr>
          <a:xfrm>
            <a:off x="0" y="628725"/>
            <a:ext cx="2617200" cy="38538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33"/>
          <p:cNvSpPr txBox="1">
            <a:spLocks noGrp="1"/>
          </p:cNvSpPr>
          <p:nvPr>
            <p:ph type="title"/>
          </p:nvPr>
        </p:nvSpPr>
        <p:spPr>
          <a:xfrm>
            <a:off x="237807" y="2051550"/>
            <a:ext cx="2081100" cy="10404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SzPts val="2400"/>
              <a:buNone/>
              <a:defRPr>
                <a:solidFill>
                  <a:srgbClr val="FFFFFF"/>
                </a:solidFill>
                <a:latin typeface="Arial"/>
                <a:ea typeface="Arial"/>
                <a:cs typeface="Arial"/>
                <a:sym typeface="Arial"/>
              </a:defRPr>
            </a:lvl1pPr>
            <a:lvl2pPr lvl="1" algn="l">
              <a:lnSpc>
                <a:spcPct val="100000"/>
              </a:lnSpc>
              <a:spcBef>
                <a:spcPts val="0"/>
              </a:spcBef>
              <a:spcAft>
                <a:spcPts val="0"/>
              </a:spcAft>
              <a:buSzPts val="1100"/>
              <a:buNone/>
              <a:defRPr>
                <a:solidFill>
                  <a:srgbClr val="FFFFFF"/>
                </a:solidFill>
                <a:latin typeface="Arial"/>
                <a:ea typeface="Arial"/>
                <a:cs typeface="Arial"/>
                <a:sym typeface="Arial"/>
              </a:defRPr>
            </a:lvl2pPr>
            <a:lvl3pPr lvl="2" algn="l">
              <a:lnSpc>
                <a:spcPct val="100000"/>
              </a:lnSpc>
              <a:spcBef>
                <a:spcPts val="0"/>
              </a:spcBef>
              <a:spcAft>
                <a:spcPts val="0"/>
              </a:spcAft>
              <a:buSzPts val="1100"/>
              <a:buNone/>
              <a:defRPr>
                <a:solidFill>
                  <a:srgbClr val="FFFFFF"/>
                </a:solidFill>
                <a:latin typeface="Arial"/>
                <a:ea typeface="Arial"/>
                <a:cs typeface="Arial"/>
                <a:sym typeface="Arial"/>
              </a:defRPr>
            </a:lvl3pPr>
            <a:lvl4pPr lvl="3" algn="l">
              <a:lnSpc>
                <a:spcPct val="100000"/>
              </a:lnSpc>
              <a:spcBef>
                <a:spcPts val="0"/>
              </a:spcBef>
              <a:spcAft>
                <a:spcPts val="0"/>
              </a:spcAft>
              <a:buSzPts val="1100"/>
              <a:buNone/>
              <a:defRPr>
                <a:solidFill>
                  <a:srgbClr val="FFFFFF"/>
                </a:solidFill>
                <a:latin typeface="Arial"/>
                <a:ea typeface="Arial"/>
                <a:cs typeface="Arial"/>
                <a:sym typeface="Arial"/>
              </a:defRPr>
            </a:lvl4pPr>
            <a:lvl5pPr lvl="4" algn="l">
              <a:lnSpc>
                <a:spcPct val="100000"/>
              </a:lnSpc>
              <a:spcBef>
                <a:spcPts val="0"/>
              </a:spcBef>
              <a:spcAft>
                <a:spcPts val="0"/>
              </a:spcAft>
              <a:buSzPts val="1100"/>
              <a:buNone/>
              <a:defRPr>
                <a:solidFill>
                  <a:srgbClr val="FFFFFF"/>
                </a:solidFill>
                <a:latin typeface="Arial"/>
                <a:ea typeface="Arial"/>
                <a:cs typeface="Arial"/>
                <a:sym typeface="Arial"/>
              </a:defRPr>
            </a:lvl5pPr>
            <a:lvl6pPr lvl="5" algn="l">
              <a:lnSpc>
                <a:spcPct val="100000"/>
              </a:lnSpc>
              <a:spcBef>
                <a:spcPts val="0"/>
              </a:spcBef>
              <a:spcAft>
                <a:spcPts val="0"/>
              </a:spcAft>
              <a:buSzPts val="1100"/>
              <a:buNone/>
              <a:defRPr>
                <a:solidFill>
                  <a:srgbClr val="FFFFFF"/>
                </a:solidFill>
                <a:latin typeface="Arial"/>
                <a:ea typeface="Arial"/>
                <a:cs typeface="Arial"/>
                <a:sym typeface="Arial"/>
              </a:defRPr>
            </a:lvl6pPr>
            <a:lvl7pPr lvl="6" algn="l">
              <a:lnSpc>
                <a:spcPct val="100000"/>
              </a:lnSpc>
              <a:spcBef>
                <a:spcPts val="0"/>
              </a:spcBef>
              <a:spcAft>
                <a:spcPts val="0"/>
              </a:spcAft>
              <a:buSzPts val="1100"/>
              <a:buNone/>
              <a:defRPr>
                <a:solidFill>
                  <a:srgbClr val="FFFFFF"/>
                </a:solidFill>
                <a:latin typeface="Arial"/>
                <a:ea typeface="Arial"/>
                <a:cs typeface="Arial"/>
                <a:sym typeface="Arial"/>
              </a:defRPr>
            </a:lvl7pPr>
            <a:lvl8pPr lvl="7" algn="l">
              <a:lnSpc>
                <a:spcPct val="100000"/>
              </a:lnSpc>
              <a:spcBef>
                <a:spcPts val="0"/>
              </a:spcBef>
              <a:spcAft>
                <a:spcPts val="0"/>
              </a:spcAft>
              <a:buSzPts val="1100"/>
              <a:buNone/>
              <a:defRPr>
                <a:solidFill>
                  <a:srgbClr val="FFFFFF"/>
                </a:solidFill>
                <a:latin typeface="Arial"/>
                <a:ea typeface="Arial"/>
                <a:cs typeface="Arial"/>
                <a:sym typeface="Arial"/>
              </a:defRPr>
            </a:lvl8pPr>
            <a:lvl9pPr lvl="8" algn="l">
              <a:lnSpc>
                <a:spcPct val="100000"/>
              </a:lnSpc>
              <a:spcBef>
                <a:spcPts val="0"/>
              </a:spcBef>
              <a:spcAft>
                <a:spcPts val="0"/>
              </a:spcAft>
              <a:buSzPts val="1100"/>
              <a:buNone/>
              <a:defRPr>
                <a:solidFill>
                  <a:srgbClr val="FFFFFF"/>
                </a:solidFill>
                <a:latin typeface="Arial"/>
                <a:ea typeface="Arial"/>
                <a:cs typeface="Arial"/>
                <a:sym typeface="Arial"/>
              </a:defRPr>
            </a:lvl9pPr>
          </a:lstStyle>
          <a:p>
            <a:endParaRPr/>
          </a:p>
        </p:txBody>
      </p:sp>
      <p:sp>
        <p:nvSpPr>
          <p:cNvPr id="156" name="Google Shape;156;p33"/>
          <p:cNvSpPr txBox="1">
            <a:spLocks noGrp="1"/>
          </p:cNvSpPr>
          <p:nvPr>
            <p:ph type="body" idx="1"/>
          </p:nvPr>
        </p:nvSpPr>
        <p:spPr>
          <a:xfrm>
            <a:off x="3245650" y="628850"/>
            <a:ext cx="5566200" cy="38538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a:lvl1pPr>
            <a:lvl2pPr marL="914400" lvl="1" indent="-304800" algn="l">
              <a:lnSpc>
                <a:spcPct val="100000"/>
              </a:lnSpc>
              <a:spcBef>
                <a:spcPts val="500"/>
              </a:spcBef>
              <a:spcAft>
                <a:spcPts val="0"/>
              </a:spcAft>
              <a:buSzPts val="1200"/>
              <a:buChar char="–"/>
              <a:defRPr/>
            </a:lvl2pPr>
            <a:lvl3pPr marL="1371600" lvl="2" indent="-304800" algn="l">
              <a:lnSpc>
                <a:spcPct val="100000"/>
              </a:lnSpc>
              <a:spcBef>
                <a:spcPts val="500"/>
              </a:spcBef>
              <a:spcAft>
                <a:spcPts val="0"/>
              </a:spcAft>
              <a:buSzPts val="1200"/>
              <a:buChar char="•"/>
              <a:defRPr/>
            </a:lvl3pPr>
            <a:lvl4pPr marL="1828800" lvl="3" indent="-304800" algn="l">
              <a:lnSpc>
                <a:spcPct val="100000"/>
              </a:lnSpc>
              <a:spcBef>
                <a:spcPts val="500"/>
              </a:spcBef>
              <a:spcAft>
                <a:spcPts val="0"/>
              </a:spcAft>
              <a:buSzPts val="1200"/>
              <a:buChar char="–"/>
              <a:defRPr/>
            </a:lvl4pPr>
            <a:lvl5pPr marL="2286000" lvl="4" indent="-304800" algn="l">
              <a:lnSpc>
                <a:spcPct val="100000"/>
              </a:lnSpc>
              <a:spcBef>
                <a:spcPts val="500"/>
              </a:spcBef>
              <a:spcAft>
                <a:spcPts val="0"/>
              </a:spcAft>
              <a:buSzPts val="1200"/>
              <a:buChar char="•"/>
              <a:defRPr/>
            </a:lvl5pPr>
            <a:lvl6pPr marL="2743200" lvl="5" indent="-304800" algn="l">
              <a:lnSpc>
                <a:spcPct val="100000"/>
              </a:lnSpc>
              <a:spcBef>
                <a:spcPts val="500"/>
              </a:spcBef>
              <a:spcAft>
                <a:spcPts val="0"/>
              </a:spcAft>
              <a:buSzPts val="1200"/>
              <a:buChar char="–"/>
              <a:defRPr/>
            </a:lvl6pPr>
            <a:lvl7pPr marL="3200400" lvl="6" indent="-304800" algn="l">
              <a:lnSpc>
                <a:spcPct val="100000"/>
              </a:lnSpc>
              <a:spcBef>
                <a:spcPts val="500"/>
              </a:spcBef>
              <a:spcAft>
                <a:spcPts val="0"/>
              </a:spcAft>
              <a:buSzPts val="1200"/>
              <a:buChar char="•"/>
              <a:defRPr/>
            </a:lvl7pPr>
            <a:lvl8pPr marL="3657600" lvl="7" indent="-304800" algn="l">
              <a:lnSpc>
                <a:spcPct val="100000"/>
              </a:lnSpc>
              <a:spcBef>
                <a:spcPts val="500"/>
              </a:spcBef>
              <a:spcAft>
                <a:spcPts val="0"/>
              </a:spcAft>
              <a:buSzPts val="1200"/>
              <a:buChar char="–"/>
              <a:defRPr/>
            </a:lvl8pPr>
            <a:lvl9pPr marL="4114800" lvl="8" indent="-304800" algn="l">
              <a:lnSpc>
                <a:spcPct val="100000"/>
              </a:lnSpc>
              <a:spcBef>
                <a:spcPts val="500"/>
              </a:spcBef>
              <a:spcAft>
                <a:spcPts val="500"/>
              </a:spcAft>
              <a:buSzPts val="1200"/>
              <a:buChar char="•"/>
              <a:defRPr/>
            </a:lvl9pPr>
          </a:lstStyle>
          <a:p>
            <a:endParaRPr/>
          </a:p>
        </p:txBody>
      </p:sp>
      <p:sp>
        <p:nvSpPr>
          <p:cNvPr id="157" name="Google Shape;157;p33"/>
          <p:cNvSpPr txBox="1">
            <a:spLocks noGrp="1"/>
          </p:cNvSpPr>
          <p:nvPr>
            <p:ph type="subTitle" idx="2"/>
          </p:nvPr>
        </p:nvSpPr>
        <p:spPr>
          <a:xfrm>
            <a:off x="1322775" y="4739025"/>
            <a:ext cx="6001200" cy="2364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a:endParaRPr/>
          </a:p>
        </p:txBody>
      </p:sp>
      <p:sp>
        <p:nvSpPr>
          <p:cNvPr id="158" name="Google Shape;158;p33"/>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Arial"/>
                <a:ea typeface="Arial"/>
                <a:cs typeface="Arial"/>
                <a:sym typeface="Arial"/>
              </a:rPr>
              <a:t> </a:t>
            </a:r>
            <a:fld id="{00000000-1234-1234-1234-123412341234}" type="slidenum">
              <a:rPr lang="en" sz="600" b="0" i="0" u="none" strike="noStrike" cap="none">
                <a:solidFill>
                  <a:srgbClr val="000000"/>
                </a:solidFill>
                <a:latin typeface="Arial"/>
                <a:ea typeface="Arial"/>
                <a:cs typeface="Arial"/>
                <a:sym typeface="Arial"/>
              </a:rPr>
              <a:t>‹#›</a:t>
            </a:fld>
            <a:r>
              <a:rPr lang="en" sz="600" b="0" i="0" u="none" strike="noStrike" cap="none">
                <a:solidFill>
                  <a:srgbClr val="000000"/>
                </a:solidFill>
                <a:latin typeface="Arial"/>
                <a:ea typeface="Arial"/>
                <a:cs typeface="Arial"/>
                <a:sym typeface="Arial"/>
              </a:rPr>
              <a:t> </a:t>
            </a:r>
            <a:endParaRPr sz="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3 Ribbons">
  <p:cSld name="CUSTOM_15">
    <p:spTree>
      <p:nvGrpSpPr>
        <p:cNvPr id="1" name="Shape 159"/>
        <p:cNvGrpSpPr/>
        <p:nvPr/>
      </p:nvGrpSpPr>
      <p:grpSpPr>
        <a:xfrm>
          <a:off x="0" y="0"/>
          <a:ext cx="0" cy="0"/>
          <a:chOff x="0" y="0"/>
          <a:chExt cx="0" cy="0"/>
        </a:xfrm>
      </p:grpSpPr>
      <p:sp>
        <p:nvSpPr>
          <p:cNvPr id="160" name="Google Shape;160;p34"/>
          <p:cNvSpPr txBox="1">
            <a:spLocks noGrp="1"/>
          </p:cNvSpPr>
          <p:nvPr>
            <p:ph type="subTitle" idx="1"/>
          </p:nvPr>
        </p:nvSpPr>
        <p:spPr>
          <a:xfrm>
            <a:off x="0" y="321475"/>
            <a:ext cx="1887000" cy="435000"/>
          </a:xfrm>
          <a:prstGeom prst="rect">
            <a:avLst/>
          </a:prstGeom>
          <a:solidFill>
            <a:schemeClr val="dk1"/>
          </a:solidFill>
          <a:ln>
            <a:noFill/>
          </a:ln>
        </p:spPr>
        <p:txBody>
          <a:bodyPr spcFirstLastPara="1" wrap="square" lIns="182875" tIns="91425" rIns="182875" bIns="91425" anchor="ctr" anchorCtr="0">
            <a:noAutofit/>
          </a:bodyPr>
          <a:lstStyle>
            <a:lvl1pPr lvl="0" algn="l">
              <a:lnSpc>
                <a:spcPct val="100000"/>
              </a:lnSpc>
              <a:spcBef>
                <a:spcPts val="0"/>
              </a:spcBef>
              <a:spcAft>
                <a:spcPts val="0"/>
              </a:spcAft>
              <a:buSzPts val="1200"/>
              <a:buNone/>
              <a:defRPr sz="2000">
                <a:solidFill>
                  <a:srgbClr val="FFFFFF"/>
                </a:solidFill>
                <a:latin typeface="Georgia"/>
                <a:ea typeface="Georgia"/>
                <a:cs typeface="Georgia"/>
                <a:sym typeface="Georgia"/>
              </a:defRPr>
            </a:lvl1pPr>
            <a:lvl2pPr lvl="1" algn="l">
              <a:lnSpc>
                <a:spcPct val="100000"/>
              </a:lnSpc>
              <a:spcBef>
                <a:spcPts val="0"/>
              </a:spcBef>
              <a:spcAft>
                <a:spcPts val="0"/>
              </a:spcAft>
              <a:buSzPts val="1200"/>
              <a:buNone/>
              <a:defRPr sz="2000">
                <a:solidFill>
                  <a:srgbClr val="FFFFFF"/>
                </a:solidFill>
                <a:latin typeface="Georgia"/>
                <a:ea typeface="Georgia"/>
                <a:cs typeface="Georgia"/>
                <a:sym typeface="Georgia"/>
              </a:defRPr>
            </a:lvl2pPr>
            <a:lvl3pPr lvl="2" algn="l">
              <a:lnSpc>
                <a:spcPct val="100000"/>
              </a:lnSpc>
              <a:spcBef>
                <a:spcPts val="0"/>
              </a:spcBef>
              <a:spcAft>
                <a:spcPts val="0"/>
              </a:spcAft>
              <a:buSzPts val="1200"/>
              <a:buNone/>
              <a:defRPr sz="2000">
                <a:solidFill>
                  <a:srgbClr val="FFFFFF"/>
                </a:solidFill>
                <a:latin typeface="Georgia"/>
                <a:ea typeface="Georgia"/>
                <a:cs typeface="Georgia"/>
                <a:sym typeface="Georgia"/>
              </a:defRPr>
            </a:lvl3pPr>
            <a:lvl4pPr lvl="3" algn="l">
              <a:lnSpc>
                <a:spcPct val="100000"/>
              </a:lnSpc>
              <a:spcBef>
                <a:spcPts val="0"/>
              </a:spcBef>
              <a:spcAft>
                <a:spcPts val="0"/>
              </a:spcAft>
              <a:buSzPts val="1200"/>
              <a:buNone/>
              <a:defRPr sz="2000">
                <a:solidFill>
                  <a:srgbClr val="FFFFFF"/>
                </a:solidFill>
                <a:latin typeface="Georgia"/>
                <a:ea typeface="Georgia"/>
                <a:cs typeface="Georgia"/>
                <a:sym typeface="Georgia"/>
              </a:defRPr>
            </a:lvl4pPr>
            <a:lvl5pPr lvl="4" algn="l">
              <a:lnSpc>
                <a:spcPct val="100000"/>
              </a:lnSpc>
              <a:spcBef>
                <a:spcPts val="0"/>
              </a:spcBef>
              <a:spcAft>
                <a:spcPts val="0"/>
              </a:spcAft>
              <a:buSzPts val="1200"/>
              <a:buNone/>
              <a:defRPr sz="2000">
                <a:solidFill>
                  <a:srgbClr val="FFFFFF"/>
                </a:solidFill>
                <a:latin typeface="Georgia"/>
                <a:ea typeface="Georgia"/>
                <a:cs typeface="Georgia"/>
                <a:sym typeface="Georgia"/>
              </a:defRPr>
            </a:lvl5pPr>
            <a:lvl6pPr lvl="5" algn="l">
              <a:lnSpc>
                <a:spcPct val="100000"/>
              </a:lnSpc>
              <a:spcBef>
                <a:spcPts val="0"/>
              </a:spcBef>
              <a:spcAft>
                <a:spcPts val="0"/>
              </a:spcAft>
              <a:buSzPts val="1200"/>
              <a:buNone/>
              <a:defRPr sz="2000">
                <a:solidFill>
                  <a:srgbClr val="FFFFFF"/>
                </a:solidFill>
                <a:latin typeface="Georgia"/>
                <a:ea typeface="Georgia"/>
                <a:cs typeface="Georgia"/>
                <a:sym typeface="Georgia"/>
              </a:defRPr>
            </a:lvl6pPr>
            <a:lvl7pPr lvl="6" algn="l">
              <a:lnSpc>
                <a:spcPct val="100000"/>
              </a:lnSpc>
              <a:spcBef>
                <a:spcPts val="0"/>
              </a:spcBef>
              <a:spcAft>
                <a:spcPts val="0"/>
              </a:spcAft>
              <a:buSzPts val="1200"/>
              <a:buNone/>
              <a:defRPr sz="2000">
                <a:solidFill>
                  <a:srgbClr val="FFFFFF"/>
                </a:solidFill>
                <a:latin typeface="Georgia"/>
                <a:ea typeface="Georgia"/>
                <a:cs typeface="Georgia"/>
                <a:sym typeface="Georgia"/>
              </a:defRPr>
            </a:lvl7pPr>
            <a:lvl8pPr lvl="7" algn="l">
              <a:lnSpc>
                <a:spcPct val="100000"/>
              </a:lnSpc>
              <a:spcBef>
                <a:spcPts val="0"/>
              </a:spcBef>
              <a:spcAft>
                <a:spcPts val="0"/>
              </a:spcAft>
              <a:buSzPts val="1200"/>
              <a:buNone/>
              <a:defRPr sz="2000">
                <a:solidFill>
                  <a:srgbClr val="FFFFFF"/>
                </a:solidFill>
                <a:latin typeface="Georgia"/>
                <a:ea typeface="Georgia"/>
                <a:cs typeface="Georgia"/>
                <a:sym typeface="Georgia"/>
              </a:defRPr>
            </a:lvl8pPr>
            <a:lvl9pPr lvl="8" algn="l">
              <a:lnSpc>
                <a:spcPct val="100000"/>
              </a:lnSpc>
              <a:spcBef>
                <a:spcPts val="0"/>
              </a:spcBef>
              <a:spcAft>
                <a:spcPts val="0"/>
              </a:spcAft>
              <a:buSzPts val="1200"/>
              <a:buNone/>
              <a:defRPr sz="2000">
                <a:solidFill>
                  <a:srgbClr val="FFFFFF"/>
                </a:solidFill>
                <a:latin typeface="Georgia"/>
                <a:ea typeface="Georgia"/>
                <a:cs typeface="Georgia"/>
                <a:sym typeface="Georgia"/>
              </a:defRPr>
            </a:lvl9pPr>
          </a:lstStyle>
          <a:p>
            <a:endParaRPr/>
          </a:p>
        </p:txBody>
      </p:sp>
      <p:sp>
        <p:nvSpPr>
          <p:cNvPr id="161" name="Google Shape;161;p34"/>
          <p:cNvSpPr txBox="1">
            <a:spLocks noGrp="1"/>
          </p:cNvSpPr>
          <p:nvPr>
            <p:ph type="subTitle" idx="2"/>
          </p:nvPr>
        </p:nvSpPr>
        <p:spPr>
          <a:xfrm>
            <a:off x="584925" y="649425"/>
            <a:ext cx="2914800" cy="435000"/>
          </a:xfrm>
          <a:prstGeom prst="rect">
            <a:avLst/>
          </a:prstGeom>
          <a:solidFill>
            <a:schemeClr val="dk1"/>
          </a:solidFill>
          <a:ln>
            <a:noFill/>
          </a:ln>
        </p:spPr>
        <p:txBody>
          <a:bodyPr spcFirstLastPara="1" wrap="square" lIns="182875" tIns="91425" rIns="182875" bIns="91425" anchor="ctr" anchorCtr="0">
            <a:noAutofit/>
          </a:bodyPr>
          <a:lstStyle>
            <a:lvl1pPr lvl="0" algn="l">
              <a:lnSpc>
                <a:spcPct val="100000"/>
              </a:lnSpc>
              <a:spcBef>
                <a:spcPts val="0"/>
              </a:spcBef>
              <a:spcAft>
                <a:spcPts val="0"/>
              </a:spcAft>
              <a:buSzPts val="1200"/>
              <a:buNone/>
              <a:defRPr sz="2000">
                <a:solidFill>
                  <a:srgbClr val="FFFFFF"/>
                </a:solidFill>
                <a:latin typeface="Georgia"/>
                <a:ea typeface="Georgia"/>
                <a:cs typeface="Georgia"/>
                <a:sym typeface="Georgia"/>
              </a:defRPr>
            </a:lvl1pPr>
            <a:lvl2pPr lvl="1" algn="l">
              <a:lnSpc>
                <a:spcPct val="100000"/>
              </a:lnSpc>
              <a:spcBef>
                <a:spcPts val="0"/>
              </a:spcBef>
              <a:spcAft>
                <a:spcPts val="0"/>
              </a:spcAft>
              <a:buSzPts val="1200"/>
              <a:buNone/>
              <a:defRPr sz="2000">
                <a:solidFill>
                  <a:srgbClr val="FFFFFF"/>
                </a:solidFill>
                <a:latin typeface="Georgia"/>
                <a:ea typeface="Georgia"/>
                <a:cs typeface="Georgia"/>
                <a:sym typeface="Georgia"/>
              </a:defRPr>
            </a:lvl2pPr>
            <a:lvl3pPr lvl="2" algn="l">
              <a:lnSpc>
                <a:spcPct val="100000"/>
              </a:lnSpc>
              <a:spcBef>
                <a:spcPts val="0"/>
              </a:spcBef>
              <a:spcAft>
                <a:spcPts val="0"/>
              </a:spcAft>
              <a:buSzPts val="1200"/>
              <a:buNone/>
              <a:defRPr sz="2000">
                <a:solidFill>
                  <a:srgbClr val="FFFFFF"/>
                </a:solidFill>
                <a:latin typeface="Georgia"/>
                <a:ea typeface="Georgia"/>
                <a:cs typeface="Georgia"/>
                <a:sym typeface="Georgia"/>
              </a:defRPr>
            </a:lvl3pPr>
            <a:lvl4pPr lvl="3" algn="l">
              <a:lnSpc>
                <a:spcPct val="100000"/>
              </a:lnSpc>
              <a:spcBef>
                <a:spcPts val="0"/>
              </a:spcBef>
              <a:spcAft>
                <a:spcPts val="0"/>
              </a:spcAft>
              <a:buSzPts val="1200"/>
              <a:buNone/>
              <a:defRPr sz="2000">
                <a:solidFill>
                  <a:srgbClr val="FFFFFF"/>
                </a:solidFill>
                <a:latin typeface="Georgia"/>
                <a:ea typeface="Georgia"/>
                <a:cs typeface="Georgia"/>
                <a:sym typeface="Georgia"/>
              </a:defRPr>
            </a:lvl4pPr>
            <a:lvl5pPr lvl="4" algn="l">
              <a:lnSpc>
                <a:spcPct val="100000"/>
              </a:lnSpc>
              <a:spcBef>
                <a:spcPts val="0"/>
              </a:spcBef>
              <a:spcAft>
                <a:spcPts val="0"/>
              </a:spcAft>
              <a:buSzPts val="1200"/>
              <a:buNone/>
              <a:defRPr sz="2000">
                <a:solidFill>
                  <a:srgbClr val="FFFFFF"/>
                </a:solidFill>
                <a:latin typeface="Georgia"/>
                <a:ea typeface="Georgia"/>
                <a:cs typeface="Georgia"/>
                <a:sym typeface="Georgia"/>
              </a:defRPr>
            </a:lvl5pPr>
            <a:lvl6pPr lvl="5" algn="l">
              <a:lnSpc>
                <a:spcPct val="100000"/>
              </a:lnSpc>
              <a:spcBef>
                <a:spcPts val="0"/>
              </a:spcBef>
              <a:spcAft>
                <a:spcPts val="0"/>
              </a:spcAft>
              <a:buSzPts val="1200"/>
              <a:buNone/>
              <a:defRPr sz="2000">
                <a:solidFill>
                  <a:srgbClr val="FFFFFF"/>
                </a:solidFill>
                <a:latin typeface="Georgia"/>
                <a:ea typeface="Georgia"/>
                <a:cs typeface="Georgia"/>
                <a:sym typeface="Georgia"/>
              </a:defRPr>
            </a:lvl6pPr>
            <a:lvl7pPr lvl="6" algn="l">
              <a:lnSpc>
                <a:spcPct val="100000"/>
              </a:lnSpc>
              <a:spcBef>
                <a:spcPts val="0"/>
              </a:spcBef>
              <a:spcAft>
                <a:spcPts val="0"/>
              </a:spcAft>
              <a:buSzPts val="1200"/>
              <a:buNone/>
              <a:defRPr sz="2000">
                <a:solidFill>
                  <a:srgbClr val="FFFFFF"/>
                </a:solidFill>
                <a:latin typeface="Georgia"/>
                <a:ea typeface="Georgia"/>
                <a:cs typeface="Georgia"/>
                <a:sym typeface="Georgia"/>
              </a:defRPr>
            </a:lvl7pPr>
            <a:lvl8pPr lvl="7" algn="l">
              <a:lnSpc>
                <a:spcPct val="100000"/>
              </a:lnSpc>
              <a:spcBef>
                <a:spcPts val="0"/>
              </a:spcBef>
              <a:spcAft>
                <a:spcPts val="0"/>
              </a:spcAft>
              <a:buSzPts val="1200"/>
              <a:buNone/>
              <a:defRPr sz="2000">
                <a:solidFill>
                  <a:srgbClr val="FFFFFF"/>
                </a:solidFill>
                <a:latin typeface="Georgia"/>
                <a:ea typeface="Georgia"/>
                <a:cs typeface="Georgia"/>
                <a:sym typeface="Georgia"/>
              </a:defRPr>
            </a:lvl8pPr>
            <a:lvl9pPr lvl="8" algn="l">
              <a:lnSpc>
                <a:spcPct val="100000"/>
              </a:lnSpc>
              <a:spcBef>
                <a:spcPts val="0"/>
              </a:spcBef>
              <a:spcAft>
                <a:spcPts val="0"/>
              </a:spcAft>
              <a:buSzPts val="1200"/>
              <a:buNone/>
              <a:defRPr sz="2000">
                <a:solidFill>
                  <a:srgbClr val="FFFFFF"/>
                </a:solidFill>
                <a:latin typeface="Georgia"/>
                <a:ea typeface="Georgia"/>
                <a:cs typeface="Georgia"/>
                <a:sym typeface="Georgia"/>
              </a:defRPr>
            </a:lvl9pPr>
          </a:lstStyle>
          <a:p>
            <a:endParaRPr/>
          </a:p>
        </p:txBody>
      </p:sp>
      <p:sp>
        <p:nvSpPr>
          <p:cNvPr id="162" name="Google Shape;162;p34"/>
          <p:cNvSpPr txBox="1">
            <a:spLocks noGrp="1"/>
          </p:cNvSpPr>
          <p:nvPr>
            <p:ph type="subTitle" idx="3"/>
          </p:nvPr>
        </p:nvSpPr>
        <p:spPr>
          <a:xfrm>
            <a:off x="268300" y="988025"/>
            <a:ext cx="2626500" cy="435000"/>
          </a:xfrm>
          <a:prstGeom prst="rect">
            <a:avLst/>
          </a:prstGeom>
          <a:solidFill>
            <a:schemeClr val="dk1"/>
          </a:solidFill>
          <a:ln>
            <a:noFill/>
          </a:ln>
        </p:spPr>
        <p:txBody>
          <a:bodyPr spcFirstLastPara="1" wrap="square" lIns="182875" tIns="91425" rIns="182875" bIns="91425" anchor="ctr" anchorCtr="0">
            <a:noAutofit/>
          </a:bodyPr>
          <a:lstStyle>
            <a:lvl1pPr lvl="0" algn="l">
              <a:lnSpc>
                <a:spcPct val="100000"/>
              </a:lnSpc>
              <a:spcBef>
                <a:spcPts val="0"/>
              </a:spcBef>
              <a:spcAft>
                <a:spcPts val="0"/>
              </a:spcAft>
              <a:buSzPts val="1200"/>
              <a:buNone/>
              <a:defRPr sz="2000">
                <a:solidFill>
                  <a:srgbClr val="FFFFFF"/>
                </a:solidFill>
                <a:latin typeface="Georgia"/>
                <a:ea typeface="Georgia"/>
                <a:cs typeface="Georgia"/>
                <a:sym typeface="Georgia"/>
              </a:defRPr>
            </a:lvl1pPr>
            <a:lvl2pPr lvl="1" algn="l">
              <a:lnSpc>
                <a:spcPct val="100000"/>
              </a:lnSpc>
              <a:spcBef>
                <a:spcPts val="0"/>
              </a:spcBef>
              <a:spcAft>
                <a:spcPts val="0"/>
              </a:spcAft>
              <a:buSzPts val="1200"/>
              <a:buNone/>
              <a:defRPr sz="2000">
                <a:solidFill>
                  <a:srgbClr val="FFFFFF"/>
                </a:solidFill>
                <a:latin typeface="Georgia"/>
                <a:ea typeface="Georgia"/>
                <a:cs typeface="Georgia"/>
                <a:sym typeface="Georgia"/>
              </a:defRPr>
            </a:lvl2pPr>
            <a:lvl3pPr lvl="2" algn="l">
              <a:lnSpc>
                <a:spcPct val="100000"/>
              </a:lnSpc>
              <a:spcBef>
                <a:spcPts val="0"/>
              </a:spcBef>
              <a:spcAft>
                <a:spcPts val="0"/>
              </a:spcAft>
              <a:buSzPts val="1200"/>
              <a:buNone/>
              <a:defRPr sz="2000">
                <a:solidFill>
                  <a:srgbClr val="FFFFFF"/>
                </a:solidFill>
                <a:latin typeface="Georgia"/>
                <a:ea typeface="Georgia"/>
                <a:cs typeface="Georgia"/>
                <a:sym typeface="Georgia"/>
              </a:defRPr>
            </a:lvl3pPr>
            <a:lvl4pPr lvl="3" algn="l">
              <a:lnSpc>
                <a:spcPct val="100000"/>
              </a:lnSpc>
              <a:spcBef>
                <a:spcPts val="0"/>
              </a:spcBef>
              <a:spcAft>
                <a:spcPts val="0"/>
              </a:spcAft>
              <a:buSzPts val="1200"/>
              <a:buNone/>
              <a:defRPr sz="2000">
                <a:solidFill>
                  <a:srgbClr val="FFFFFF"/>
                </a:solidFill>
                <a:latin typeface="Georgia"/>
                <a:ea typeface="Georgia"/>
                <a:cs typeface="Georgia"/>
                <a:sym typeface="Georgia"/>
              </a:defRPr>
            </a:lvl4pPr>
            <a:lvl5pPr lvl="4" algn="l">
              <a:lnSpc>
                <a:spcPct val="100000"/>
              </a:lnSpc>
              <a:spcBef>
                <a:spcPts val="0"/>
              </a:spcBef>
              <a:spcAft>
                <a:spcPts val="0"/>
              </a:spcAft>
              <a:buSzPts val="1200"/>
              <a:buNone/>
              <a:defRPr sz="2000">
                <a:solidFill>
                  <a:srgbClr val="FFFFFF"/>
                </a:solidFill>
                <a:latin typeface="Georgia"/>
                <a:ea typeface="Georgia"/>
                <a:cs typeface="Georgia"/>
                <a:sym typeface="Georgia"/>
              </a:defRPr>
            </a:lvl5pPr>
            <a:lvl6pPr lvl="5" algn="l">
              <a:lnSpc>
                <a:spcPct val="100000"/>
              </a:lnSpc>
              <a:spcBef>
                <a:spcPts val="0"/>
              </a:spcBef>
              <a:spcAft>
                <a:spcPts val="0"/>
              </a:spcAft>
              <a:buSzPts val="1200"/>
              <a:buNone/>
              <a:defRPr sz="2000">
                <a:solidFill>
                  <a:srgbClr val="FFFFFF"/>
                </a:solidFill>
                <a:latin typeface="Georgia"/>
                <a:ea typeface="Georgia"/>
                <a:cs typeface="Georgia"/>
                <a:sym typeface="Georgia"/>
              </a:defRPr>
            </a:lvl6pPr>
            <a:lvl7pPr lvl="6" algn="l">
              <a:lnSpc>
                <a:spcPct val="100000"/>
              </a:lnSpc>
              <a:spcBef>
                <a:spcPts val="0"/>
              </a:spcBef>
              <a:spcAft>
                <a:spcPts val="0"/>
              </a:spcAft>
              <a:buSzPts val="1200"/>
              <a:buNone/>
              <a:defRPr sz="2000">
                <a:solidFill>
                  <a:srgbClr val="FFFFFF"/>
                </a:solidFill>
                <a:latin typeface="Georgia"/>
                <a:ea typeface="Georgia"/>
                <a:cs typeface="Georgia"/>
                <a:sym typeface="Georgia"/>
              </a:defRPr>
            </a:lvl7pPr>
            <a:lvl8pPr lvl="7" algn="l">
              <a:lnSpc>
                <a:spcPct val="100000"/>
              </a:lnSpc>
              <a:spcBef>
                <a:spcPts val="0"/>
              </a:spcBef>
              <a:spcAft>
                <a:spcPts val="0"/>
              </a:spcAft>
              <a:buSzPts val="1200"/>
              <a:buNone/>
              <a:defRPr sz="2000">
                <a:solidFill>
                  <a:srgbClr val="FFFFFF"/>
                </a:solidFill>
                <a:latin typeface="Georgia"/>
                <a:ea typeface="Georgia"/>
                <a:cs typeface="Georgia"/>
                <a:sym typeface="Georgia"/>
              </a:defRPr>
            </a:lvl8pPr>
            <a:lvl9pPr lvl="8" algn="l">
              <a:lnSpc>
                <a:spcPct val="100000"/>
              </a:lnSpc>
              <a:spcBef>
                <a:spcPts val="0"/>
              </a:spcBef>
              <a:spcAft>
                <a:spcPts val="0"/>
              </a:spcAft>
              <a:buSzPts val="1200"/>
              <a:buNone/>
              <a:defRPr sz="2000">
                <a:solidFill>
                  <a:srgbClr val="FFFFFF"/>
                </a:solidFill>
                <a:latin typeface="Georgia"/>
                <a:ea typeface="Georgia"/>
                <a:cs typeface="Georgia"/>
                <a:sym typeface="Georgia"/>
              </a:defRPr>
            </a:lvl9pPr>
          </a:lstStyle>
          <a:p>
            <a:endParaRPr/>
          </a:p>
        </p:txBody>
      </p:sp>
      <p:sp>
        <p:nvSpPr>
          <p:cNvPr id="163" name="Google Shape;163;p34"/>
          <p:cNvSpPr txBox="1">
            <a:spLocks noGrp="1"/>
          </p:cNvSpPr>
          <p:nvPr>
            <p:ph type="body" idx="4"/>
          </p:nvPr>
        </p:nvSpPr>
        <p:spPr>
          <a:xfrm>
            <a:off x="332200" y="1577600"/>
            <a:ext cx="8479500" cy="30516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a:lvl1pPr>
            <a:lvl2pPr marL="914400" lvl="1" indent="-304800" algn="l">
              <a:lnSpc>
                <a:spcPct val="100000"/>
              </a:lnSpc>
              <a:spcBef>
                <a:spcPts val="500"/>
              </a:spcBef>
              <a:spcAft>
                <a:spcPts val="0"/>
              </a:spcAft>
              <a:buSzPts val="1200"/>
              <a:buChar char="–"/>
              <a:defRPr/>
            </a:lvl2pPr>
            <a:lvl3pPr marL="1371600" lvl="2" indent="-304800" algn="l">
              <a:lnSpc>
                <a:spcPct val="100000"/>
              </a:lnSpc>
              <a:spcBef>
                <a:spcPts val="500"/>
              </a:spcBef>
              <a:spcAft>
                <a:spcPts val="0"/>
              </a:spcAft>
              <a:buSzPts val="1200"/>
              <a:buChar char="•"/>
              <a:defRPr/>
            </a:lvl3pPr>
            <a:lvl4pPr marL="1828800" lvl="3" indent="-304800" algn="l">
              <a:lnSpc>
                <a:spcPct val="100000"/>
              </a:lnSpc>
              <a:spcBef>
                <a:spcPts val="500"/>
              </a:spcBef>
              <a:spcAft>
                <a:spcPts val="0"/>
              </a:spcAft>
              <a:buSzPts val="1200"/>
              <a:buChar char="–"/>
              <a:defRPr/>
            </a:lvl4pPr>
            <a:lvl5pPr marL="2286000" lvl="4" indent="-304800" algn="l">
              <a:lnSpc>
                <a:spcPct val="100000"/>
              </a:lnSpc>
              <a:spcBef>
                <a:spcPts val="500"/>
              </a:spcBef>
              <a:spcAft>
                <a:spcPts val="0"/>
              </a:spcAft>
              <a:buSzPts val="1200"/>
              <a:buChar char="•"/>
              <a:defRPr/>
            </a:lvl5pPr>
            <a:lvl6pPr marL="2743200" lvl="5" indent="-304800" algn="l">
              <a:lnSpc>
                <a:spcPct val="100000"/>
              </a:lnSpc>
              <a:spcBef>
                <a:spcPts val="500"/>
              </a:spcBef>
              <a:spcAft>
                <a:spcPts val="0"/>
              </a:spcAft>
              <a:buSzPts val="1200"/>
              <a:buChar char="–"/>
              <a:defRPr/>
            </a:lvl6pPr>
            <a:lvl7pPr marL="3200400" lvl="6" indent="-304800" algn="l">
              <a:lnSpc>
                <a:spcPct val="100000"/>
              </a:lnSpc>
              <a:spcBef>
                <a:spcPts val="500"/>
              </a:spcBef>
              <a:spcAft>
                <a:spcPts val="0"/>
              </a:spcAft>
              <a:buSzPts val="1200"/>
              <a:buChar char="•"/>
              <a:defRPr/>
            </a:lvl7pPr>
            <a:lvl8pPr marL="3657600" lvl="7" indent="-304800" algn="l">
              <a:lnSpc>
                <a:spcPct val="100000"/>
              </a:lnSpc>
              <a:spcBef>
                <a:spcPts val="500"/>
              </a:spcBef>
              <a:spcAft>
                <a:spcPts val="0"/>
              </a:spcAft>
              <a:buSzPts val="1200"/>
              <a:buChar char="–"/>
              <a:defRPr/>
            </a:lvl8pPr>
            <a:lvl9pPr marL="4114800" lvl="8" indent="-304800" algn="l">
              <a:lnSpc>
                <a:spcPct val="100000"/>
              </a:lnSpc>
              <a:spcBef>
                <a:spcPts val="500"/>
              </a:spcBef>
              <a:spcAft>
                <a:spcPts val="500"/>
              </a:spcAft>
              <a:buSzPts val="1200"/>
              <a:buChar char="•"/>
              <a:defRPr/>
            </a:lvl9pPr>
          </a:lstStyle>
          <a:p>
            <a:endParaRPr/>
          </a:p>
        </p:txBody>
      </p:sp>
      <p:sp>
        <p:nvSpPr>
          <p:cNvPr id="164" name="Google Shape;164;p34"/>
          <p:cNvSpPr txBox="1">
            <a:spLocks noGrp="1"/>
          </p:cNvSpPr>
          <p:nvPr>
            <p:ph type="subTitle" idx="5"/>
          </p:nvPr>
        </p:nvSpPr>
        <p:spPr>
          <a:xfrm>
            <a:off x="1322775" y="4739025"/>
            <a:ext cx="6001200" cy="2364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a:endParaRPr/>
          </a:p>
        </p:txBody>
      </p:sp>
      <p:sp>
        <p:nvSpPr>
          <p:cNvPr id="165" name="Google Shape;165;p34"/>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Arial"/>
                <a:ea typeface="Arial"/>
                <a:cs typeface="Arial"/>
                <a:sym typeface="Arial"/>
              </a:rPr>
              <a:t> </a:t>
            </a:r>
            <a:fld id="{00000000-1234-1234-1234-123412341234}" type="slidenum">
              <a:rPr lang="en" sz="600" b="0" i="0" u="none" strike="noStrike" cap="none">
                <a:solidFill>
                  <a:srgbClr val="000000"/>
                </a:solidFill>
                <a:latin typeface="Arial"/>
                <a:ea typeface="Arial"/>
                <a:cs typeface="Arial"/>
                <a:sym typeface="Arial"/>
              </a:rPr>
              <a:t>‹#›</a:t>
            </a:fld>
            <a:r>
              <a:rPr lang="en" sz="600" b="0" i="0" u="none" strike="noStrike" cap="none">
                <a:solidFill>
                  <a:srgbClr val="000000"/>
                </a:solidFill>
                <a:latin typeface="Arial"/>
                <a:ea typeface="Arial"/>
                <a:cs typeface="Arial"/>
                <a:sym typeface="Arial"/>
              </a:rPr>
              <a:t> </a:t>
            </a:r>
            <a:endParaRPr sz="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Panda 1">
  <p:cSld name="CUSTOM_16">
    <p:spTree>
      <p:nvGrpSpPr>
        <p:cNvPr id="1" name="Shape 166"/>
        <p:cNvGrpSpPr/>
        <p:nvPr/>
      </p:nvGrpSpPr>
      <p:grpSpPr>
        <a:xfrm>
          <a:off x="0" y="0"/>
          <a:ext cx="0" cy="0"/>
          <a:chOff x="0" y="0"/>
          <a:chExt cx="0" cy="0"/>
        </a:xfrm>
      </p:grpSpPr>
      <p:sp>
        <p:nvSpPr>
          <p:cNvPr id="167" name="Google Shape;167;p35"/>
          <p:cNvSpPr/>
          <p:nvPr/>
        </p:nvSpPr>
        <p:spPr>
          <a:xfrm>
            <a:off x="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35"/>
          <p:cNvSpPr/>
          <p:nvPr/>
        </p:nvSpPr>
        <p:spPr>
          <a:xfrm>
            <a:off x="0" y="469425"/>
            <a:ext cx="2825100" cy="8463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35"/>
          <p:cNvSpPr txBox="1">
            <a:spLocks noGrp="1"/>
          </p:cNvSpPr>
          <p:nvPr>
            <p:ph type="title"/>
          </p:nvPr>
        </p:nvSpPr>
        <p:spPr>
          <a:xfrm>
            <a:off x="498850" y="469275"/>
            <a:ext cx="2298600" cy="846300"/>
          </a:xfrm>
          <a:prstGeom prst="rect">
            <a:avLst/>
          </a:prstGeom>
          <a:noFill/>
          <a:ln>
            <a:noFill/>
          </a:ln>
        </p:spPr>
        <p:txBody>
          <a:bodyPr spcFirstLastPara="1" wrap="square" lIns="0" tIns="0" rIns="0" bIns="0" anchor="ctr" anchorCtr="0">
            <a:noAutofit/>
          </a:bodyPr>
          <a:lstStyle>
            <a:lvl1pPr lvl="0" algn="l">
              <a:lnSpc>
                <a:spcPct val="85000"/>
              </a:lnSpc>
              <a:spcBef>
                <a:spcPts val="0"/>
              </a:spcBef>
              <a:spcAft>
                <a:spcPts val="0"/>
              </a:spcAft>
              <a:buSzPts val="2400"/>
              <a:buNone/>
              <a:defRPr sz="1400">
                <a:solidFill>
                  <a:srgbClr val="FFFFFF"/>
                </a:solidFill>
              </a:defRPr>
            </a:lvl1pPr>
            <a:lvl2pPr lvl="1" algn="l">
              <a:lnSpc>
                <a:spcPct val="100000"/>
              </a:lnSpc>
              <a:spcBef>
                <a:spcPts val="0"/>
              </a:spcBef>
              <a:spcAft>
                <a:spcPts val="0"/>
              </a:spcAft>
              <a:buSzPts val="1100"/>
              <a:buNone/>
              <a:defRPr>
                <a:latin typeface="Arial"/>
                <a:ea typeface="Arial"/>
                <a:cs typeface="Arial"/>
                <a:sym typeface="Arial"/>
              </a:defRPr>
            </a:lvl2pPr>
            <a:lvl3pPr lvl="2" algn="l">
              <a:lnSpc>
                <a:spcPct val="100000"/>
              </a:lnSpc>
              <a:spcBef>
                <a:spcPts val="0"/>
              </a:spcBef>
              <a:spcAft>
                <a:spcPts val="0"/>
              </a:spcAft>
              <a:buSzPts val="1100"/>
              <a:buNone/>
              <a:defRPr>
                <a:latin typeface="Arial"/>
                <a:ea typeface="Arial"/>
                <a:cs typeface="Arial"/>
                <a:sym typeface="Arial"/>
              </a:defRPr>
            </a:lvl3pPr>
            <a:lvl4pPr lvl="3" algn="l">
              <a:lnSpc>
                <a:spcPct val="100000"/>
              </a:lnSpc>
              <a:spcBef>
                <a:spcPts val="0"/>
              </a:spcBef>
              <a:spcAft>
                <a:spcPts val="0"/>
              </a:spcAft>
              <a:buSzPts val="1100"/>
              <a:buNone/>
              <a:defRPr>
                <a:latin typeface="Arial"/>
                <a:ea typeface="Arial"/>
                <a:cs typeface="Arial"/>
                <a:sym typeface="Arial"/>
              </a:defRPr>
            </a:lvl4pPr>
            <a:lvl5pPr lvl="4" algn="l">
              <a:lnSpc>
                <a:spcPct val="100000"/>
              </a:lnSpc>
              <a:spcBef>
                <a:spcPts val="0"/>
              </a:spcBef>
              <a:spcAft>
                <a:spcPts val="0"/>
              </a:spcAft>
              <a:buSzPts val="1100"/>
              <a:buNone/>
              <a:defRPr>
                <a:latin typeface="Arial"/>
                <a:ea typeface="Arial"/>
                <a:cs typeface="Arial"/>
                <a:sym typeface="Arial"/>
              </a:defRPr>
            </a:lvl5pPr>
            <a:lvl6pPr lvl="5" algn="l">
              <a:lnSpc>
                <a:spcPct val="100000"/>
              </a:lnSpc>
              <a:spcBef>
                <a:spcPts val="0"/>
              </a:spcBef>
              <a:spcAft>
                <a:spcPts val="0"/>
              </a:spcAft>
              <a:buSzPts val="1100"/>
              <a:buNone/>
              <a:defRPr>
                <a:latin typeface="Arial"/>
                <a:ea typeface="Arial"/>
                <a:cs typeface="Arial"/>
                <a:sym typeface="Arial"/>
              </a:defRPr>
            </a:lvl6pPr>
            <a:lvl7pPr lvl="6" algn="l">
              <a:lnSpc>
                <a:spcPct val="100000"/>
              </a:lnSpc>
              <a:spcBef>
                <a:spcPts val="0"/>
              </a:spcBef>
              <a:spcAft>
                <a:spcPts val="0"/>
              </a:spcAft>
              <a:buSzPts val="1100"/>
              <a:buNone/>
              <a:defRPr>
                <a:latin typeface="Arial"/>
                <a:ea typeface="Arial"/>
                <a:cs typeface="Arial"/>
                <a:sym typeface="Arial"/>
              </a:defRPr>
            </a:lvl7pPr>
            <a:lvl8pPr lvl="7" algn="l">
              <a:lnSpc>
                <a:spcPct val="100000"/>
              </a:lnSpc>
              <a:spcBef>
                <a:spcPts val="0"/>
              </a:spcBef>
              <a:spcAft>
                <a:spcPts val="0"/>
              </a:spcAft>
              <a:buSzPts val="1100"/>
              <a:buNone/>
              <a:defRPr>
                <a:latin typeface="Arial"/>
                <a:ea typeface="Arial"/>
                <a:cs typeface="Arial"/>
                <a:sym typeface="Arial"/>
              </a:defRPr>
            </a:lvl8pPr>
            <a:lvl9pPr lvl="8" algn="l">
              <a:lnSpc>
                <a:spcPct val="100000"/>
              </a:lnSpc>
              <a:spcBef>
                <a:spcPts val="0"/>
              </a:spcBef>
              <a:spcAft>
                <a:spcPts val="0"/>
              </a:spcAft>
              <a:buSzPts val="1100"/>
              <a:buNone/>
              <a:defRPr>
                <a:latin typeface="Arial"/>
                <a:ea typeface="Arial"/>
                <a:cs typeface="Arial"/>
                <a:sym typeface="Arial"/>
              </a:defRPr>
            </a:lvl9pPr>
          </a:lstStyle>
          <a:p>
            <a:endParaRPr/>
          </a:p>
        </p:txBody>
      </p:sp>
      <p:sp>
        <p:nvSpPr>
          <p:cNvPr id="170" name="Google Shape;170;p35"/>
          <p:cNvSpPr txBox="1">
            <a:spLocks noGrp="1"/>
          </p:cNvSpPr>
          <p:nvPr>
            <p:ph type="body" idx="1"/>
          </p:nvPr>
        </p:nvSpPr>
        <p:spPr>
          <a:xfrm>
            <a:off x="332200" y="1577600"/>
            <a:ext cx="4105500" cy="3051300"/>
          </a:xfrm>
          <a:prstGeom prst="rect">
            <a:avLst/>
          </a:prstGeom>
          <a:noFill/>
          <a:ln>
            <a:noFill/>
          </a:ln>
        </p:spPr>
        <p:txBody>
          <a:bodyPr spcFirstLastPara="1" wrap="square" lIns="0" tIns="0" rIns="0" bIns="0" anchor="t" anchorCtr="0">
            <a:noAutofit/>
          </a:bodyPr>
          <a:lstStyle>
            <a:lvl1pPr marL="457200" lvl="0" indent="-292100" algn="l">
              <a:lnSpc>
                <a:spcPct val="100000"/>
              </a:lnSpc>
              <a:spcBef>
                <a:spcPts val="0"/>
              </a:spcBef>
              <a:spcAft>
                <a:spcPts val="0"/>
              </a:spcAft>
              <a:buClr>
                <a:srgbClr val="FFFFFF"/>
              </a:buClr>
              <a:buSzPts val="1000"/>
              <a:buChar char="•"/>
              <a:defRPr sz="1000">
                <a:solidFill>
                  <a:srgbClr val="FFFFFF"/>
                </a:solidFill>
              </a:defRPr>
            </a:lvl1pPr>
            <a:lvl2pPr marL="914400" lvl="1" indent="-292100" algn="l">
              <a:lnSpc>
                <a:spcPct val="100000"/>
              </a:lnSpc>
              <a:spcBef>
                <a:spcPts val="500"/>
              </a:spcBef>
              <a:spcAft>
                <a:spcPts val="0"/>
              </a:spcAft>
              <a:buClr>
                <a:srgbClr val="FFFFFF"/>
              </a:buClr>
              <a:buSzPts val="1000"/>
              <a:buChar char="–"/>
              <a:defRPr sz="1000">
                <a:solidFill>
                  <a:srgbClr val="FFFFFF"/>
                </a:solidFill>
              </a:defRPr>
            </a:lvl2pPr>
            <a:lvl3pPr marL="1371600" lvl="2" indent="-292100" algn="l">
              <a:lnSpc>
                <a:spcPct val="100000"/>
              </a:lnSpc>
              <a:spcBef>
                <a:spcPts val="500"/>
              </a:spcBef>
              <a:spcAft>
                <a:spcPts val="0"/>
              </a:spcAft>
              <a:buClr>
                <a:srgbClr val="FFFFFF"/>
              </a:buClr>
              <a:buSzPts val="1000"/>
              <a:buChar char="•"/>
              <a:defRPr sz="1000">
                <a:solidFill>
                  <a:srgbClr val="FFFFFF"/>
                </a:solidFill>
              </a:defRPr>
            </a:lvl3pPr>
            <a:lvl4pPr marL="1828800" lvl="3" indent="-292100" algn="l">
              <a:lnSpc>
                <a:spcPct val="100000"/>
              </a:lnSpc>
              <a:spcBef>
                <a:spcPts val="500"/>
              </a:spcBef>
              <a:spcAft>
                <a:spcPts val="0"/>
              </a:spcAft>
              <a:buClr>
                <a:srgbClr val="FFFFFF"/>
              </a:buClr>
              <a:buSzPts val="1000"/>
              <a:buChar char="–"/>
              <a:defRPr sz="1000">
                <a:solidFill>
                  <a:srgbClr val="FFFFFF"/>
                </a:solidFill>
              </a:defRPr>
            </a:lvl4pPr>
            <a:lvl5pPr marL="2286000" lvl="4" indent="-292100" algn="l">
              <a:lnSpc>
                <a:spcPct val="100000"/>
              </a:lnSpc>
              <a:spcBef>
                <a:spcPts val="500"/>
              </a:spcBef>
              <a:spcAft>
                <a:spcPts val="0"/>
              </a:spcAft>
              <a:buClr>
                <a:srgbClr val="FFFFFF"/>
              </a:buClr>
              <a:buSzPts val="1000"/>
              <a:buChar char="•"/>
              <a:defRPr sz="1000">
                <a:solidFill>
                  <a:srgbClr val="FFFFFF"/>
                </a:solidFill>
              </a:defRPr>
            </a:lvl5pPr>
            <a:lvl6pPr marL="2743200" lvl="5" indent="-292100" algn="l">
              <a:lnSpc>
                <a:spcPct val="100000"/>
              </a:lnSpc>
              <a:spcBef>
                <a:spcPts val="500"/>
              </a:spcBef>
              <a:spcAft>
                <a:spcPts val="0"/>
              </a:spcAft>
              <a:buClr>
                <a:srgbClr val="FFFFFF"/>
              </a:buClr>
              <a:buSzPts val="1000"/>
              <a:buChar char="–"/>
              <a:defRPr sz="1000">
                <a:solidFill>
                  <a:srgbClr val="FFFFFF"/>
                </a:solidFill>
              </a:defRPr>
            </a:lvl6pPr>
            <a:lvl7pPr marL="3200400" lvl="6" indent="-292100" algn="l">
              <a:lnSpc>
                <a:spcPct val="100000"/>
              </a:lnSpc>
              <a:spcBef>
                <a:spcPts val="500"/>
              </a:spcBef>
              <a:spcAft>
                <a:spcPts val="0"/>
              </a:spcAft>
              <a:buClr>
                <a:srgbClr val="FFFFFF"/>
              </a:buClr>
              <a:buSzPts val="1000"/>
              <a:buChar char="•"/>
              <a:defRPr sz="1000">
                <a:solidFill>
                  <a:srgbClr val="FFFFFF"/>
                </a:solidFill>
              </a:defRPr>
            </a:lvl7pPr>
            <a:lvl8pPr marL="3657600" lvl="7" indent="-292100" algn="l">
              <a:lnSpc>
                <a:spcPct val="100000"/>
              </a:lnSpc>
              <a:spcBef>
                <a:spcPts val="500"/>
              </a:spcBef>
              <a:spcAft>
                <a:spcPts val="0"/>
              </a:spcAft>
              <a:buClr>
                <a:srgbClr val="FFFFFF"/>
              </a:buClr>
              <a:buSzPts val="1000"/>
              <a:buChar char="–"/>
              <a:defRPr sz="1000">
                <a:solidFill>
                  <a:srgbClr val="FFFFFF"/>
                </a:solidFill>
              </a:defRPr>
            </a:lvl8pPr>
            <a:lvl9pPr marL="4114800" lvl="8" indent="-292100" algn="l">
              <a:lnSpc>
                <a:spcPct val="100000"/>
              </a:lnSpc>
              <a:spcBef>
                <a:spcPts val="500"/>
              </a:spcBef>
              <a:spcAft>
                <a:spcPts val="500"/>
              </a:spcAft>
              <a:buClr>
                <a:srgbClr val="FFFFFF"/>
              </a:buClr>
              <a:buSzPts val="1000"/>
              <a:buChar char="•"/>
              <a:defRPr sz="1000">
                <a:solidFill>
                  <a:srgbClr val="FFFFFF"/>
                </a:solidFill>
              </a:defRPr>
            </a:lvl9pPr>
          </a:lstStyle>
          <a:p>
            <a:endParaRPr/>
          </a:p>
        </p:txBody>
      </p:sp>
      <p:sp>
        <p:nvSpPr>
          <p:cNvPr id="171" name="Google Shape;171;p35"/>
          <p:cNvSpPr txBox="1">
            <a:spLocks noGrp="1"/>
          </p:cNvSpPr>
          <p:nvPr>
            <p:ph type="body" idx="2"/>
          </p:nvPr>
        </p:nvSpPr>
        <p:spPr>
          <a:xfrm>
            <a:off x="4706550" y="321475"/>
            <a:ext cx="4105500" cy="4307400"/>
          </a:xfrm>
          <a:prstGeom prst="rect">
            <a:avLst/>
          </a:prstGeom>
          <a:noFill/>
          <a:ln>
            <a:noFill/>
          </a:ln>
        </p:spPr>
        <p:txBody>
          <a:bodyPr spcFirstLastPara="1" wrap="square" lIns="0" tIns="0" rIns="0" bIns="0" anchor="t" anchorCtr="0">
            <a:noAutofit/>
          </a:bodyPr>
          <a:lstStyle>
            <a:lvl1pPr marL="457200" lvl="0" indent="-292100" algn="l">
              <a:lnSpc>
                <a:spcPct val="100000"/>
              </a:lnSpc>
              <a:spcBef>
                <a:spcPts val="0"/>
              </a:spcBef>
              <a:spcAft>
                <a:spcPts val="0"/>
              </a:spcAft>
              <a:buSzPts val="1000"/>
              <a:buChar char="•"/>
              <a:defRPr sz="1000"/>
            </a:lvl1pPr>
            <a:lvl2pPr marL="914400" lvl="1" indent="-292100" algn="l">
              <a:lnSpc>
                <a:spcPct val="100000"/>
              </a:lnSpc>
              <a:spcBef>
                <a:spcPts val="500"/>
              </a:spcBef>
              <a:spcAft>
                <a:spcPts val="0"/>
              </a:spcAft>
              <a:buSzPts val="1000"/>
              <a:buChar char="–"/>
              <a:defRPr sz="1000"/>
            </a:lvl2pPr>
            <a:lvl3pPr marL="1371600" lvl="2" indent="-292100" algn="l">
              <a:lnSpc>
                <a:spcPct val="100000"/>
              </a:lnSpc>
              <a:spcBef>
                <a:spcPts val="500"/>
              </a:spcBef>
              <a:spcAft>
                <a:spcPts val="0"/>
              </a:spcAft>
              <a:buSzPts val="1000"/>
              <a:buChar char="•"/>
              <a:defRPr sz="1000"/>
            </a:lvl3pPr>
            <a:lvl4pPr marL="1828800" lvl="3" indent="-292100" algn="l">
              <a:lnSpc>
                <a:spcPct val="100000"/>
              </a:lnSpc>
              <a:spcBef>
                <a:spcPts val="500"/>
              </a:spcBef>
              <a:spcAft>
                <a:spcPts val="0"/>
              </a:spcAft>
              <a:buSzPts val="1000"/>
              <a:buChar char="–"/>
              <a:defRPr sz="1000"/>
            </a:lvl4pPr>
            <a:lvl5pPr marL="2286000" lvl="4" indent="-292100" algn="l">
              <a:lnSpc>
                <a:spcPct val="100000"/>
              </a:lnSpc>
              <a:spcBef>
                <a:spcPts val="500"/>
              </a:spcBef>
              <a:spcAft>
                <a:spcPts val="0"/>
              </a:spcAft>
              <a:buSzPts val="1000"/>
              <a:buChar char="•"/>
              <a:defRPr sz="1000"/>
            </a:lvl5pPr>
            <a:lvl6pPr marL="2743200" lvl="5" indent="-292100" algn="l">
              <a:lnSpc>
                <a:spcPct val="100000"/>
              </a:lnSpc>
              <a:spcBef>
                <a:spcPts val="500"/>
              </a:spcBef>
              <a:spcAft>
                <a:spcPts val="0"/>
              </a:spcAft>
              <a:buSzPts val="1000"/>
              <a:buChar char="–"/>
              <a:defRPr sz="1000"/>
            </a:lvl6pPr>
            <a:lvl7pPr marL="3200400" lvl="6" indent="-292100" algn="l">
              <a:lnSpc>
                <a:spcPct val="100000"/>
              </a:lnSpc>
              <a:spcBef>
                <a:spcPts val="500"/>
              </a:spcBef>
              <a:spcAft>
                <a:spcPts val="0"/>
              </a:spcAft>
              <a:buSzPts val="1000"/>
              <a:buChar char="•"/>
              <a:defRPr sz="1000"/>
            </a:lvl7pPr>
            <a:lvl8pPr marL="3657600" lvl="7" indent="-292100" algn="l">
              <a:lnSpc>
                <a:spcPct val="100000"/>
              </a:lnSpc>
              <a:spcBef>
                <a:spcPts val="500"/>
              </a:spcBef>
              <a:spcAft>
                <a:spcPts val="0"/>
              </a:spcAft>
              <a:buSzPts val="1000"/>
              <a:buChar char="–"/>
              <a:defRPr sz="1000"/>
            </a:lvl8pPr>
            <a:lvl9pPr marL="4114800" lvl="8" indent="-292100" algn="l">
              <a:lnSpc>
                <a:spcPct val="100000"/>
              </a:lnSpc>
              <a:spcBef>
                <a:spcPts val="500"/>
              </a:spcBef>
              <a:spcAft>
                <a:spcPts val="500"/>
              </a:spcAft>
              <a:buSzPts val="1000"/>
              <a:buChar char="•"/>
              <a:defRPr sz="1000"/>
            </a:lvl9pPr>
          </a:lstStyle>
          <a:p>
            <a:endParaRPr/>
          </a:p>
        </p:txBody>
      </p:sp>
      <p:sp>
        <p:nvSpPr>
          <p:cNvPr id="172" name="Google Shape;172;p35"/>
          <p:cNvSpPr txBox="1"/>
          <p:nvPr/>
        </p:nvSpPr>
        <p:spPr>
          <a:xfrm>
            <a:off x="332185" y="4869180"/>
            <a:ext cx="4105500" cy="1029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Arial"/>
                <a:ea typeface="Arial"/>
                <a:cs typeface="Arial"/>
                <a:sym typeface="Arial"/>
              </a:rPr>
              <a:t>PwC CM(O) Advisory</a:t>
            </a:r>
            <a:endParaRPr sz="1100" b="0" i="0" u="none" strike="noStrike" cap="none">
              <a:solidFill>
                <a:srgbClr val="FFFFFF"/>
              </a:solidFill>
              <a:latin typeface="Arial"/>
              <a:ea typeface="Arial"/>
              <a:cs typeface="Arial"/>
              <a:sym typeface="Arial"/>
            </a:endParaRPr>
          </a:p>
        </p:txBody>
      </p:sp>
      <p:sp>
        <p:nvSpPr>
          <p:cNvPr id="173" name="Google Shape;173;p35"/>
          <p:cNvSpPr txBox="1">
            <a:spLocks noGrp="1"/>
          </p:cNvSpPr>
          <p:nvPr>
            <p:ph type="subTitle" idx="3"/>
          </p:nvPr>
        </p:nvSpPr>
        <p:spPr>
          <a:xfrm>
            <a:off x="1322775" y="4739025"/>
            <a:ext cx="3249300" cy="2364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200"/>
              <a:buNone/>
              <a:defRPr sz="750">
                <a:solidFill>
                  <a:srgbClr val="FFFFFF"/>
                </a:solidFill>
              </a:defRPr>
            </a:lvl1pPr>
            <a:lvl2pPr lvl="1" algn="l">
              <a:lnSpc>
                <a:spcPct val="100000"/>
              </a:lnSpc>
              <a:spcBef>
                <a:spcPts val="0"/>
              </a:spcBef>
              <a:spcAft>
                <a:spcPts val="0"/>
              </a:spcAft>
              <a:buSzPts val="1200"/>
              <a:buNone/>
              <a:defRPr sz="750">
                <a:solidFill>
                  <a:srgbClr val="FFFFFF"/>
                </a:solidFill>
              </a:defRPr>
            </a:lvl2pPr>
            <a:lvl3pPr lvl="2" algn="l">
              <a:lnSpc>
                <a:spcPct val="100000"/>
              </a:lnSpc>
              <a:spcBef>
                <a:spcPts val="0"/>
              </a:spcBef>
              <a:spcAft>
                <a:spcPts val="0"/>
              </a:spcAft>
              <a:buSzPts val="1200"/>
              <a:buNone/>
              <a:defRPr sz="750">
                <a:solidFill>
                  <a:srgbClr val="FFFFFF"/>
                </a:solidFill>
              </a:defRPr>
            </a:lvl3pPr>
            <a:lvl4pPr lvl="3" algn="l">
              <a:lnSpc>
                <a:spcPct val="100000"/>
              </a:lnSpc>
              <a:spcBef>
                <a:spcPts val="0"/>
              </a:spcBef>
              <a:spcAft>
                <a:spcPts val="0"/>
              </a:spcAft>
              <a:buSzPts val="1200"/>
              <a:buNone/>
              <a:defRPr sz="750">
                <a:solidFill>
                  <a:srgbClr val="FFFFFF"/>
                </a:solidFill>
              </a:defRPr>
            </a:lvl4pPr>
            <a:lvl5pPr lvl="4" algn="l">
              <a:lnSpc>
                <a:spcPct val="100000"/>
              </a:lnSpc>
              <a:spcBef>
                <a:spcPts val="0"/>
              </a:spcBef>
              <a:spcAft>
                <a:spcPts val="0"/>
              </a:spcAft>
              <a:buSzPts val="1200"/>
              <a:buNone/>
              <a:defRPr sz="750">
                <a:solidFill>
                  <a:srgbClr val="FFFFFF"/>
                </a:solidFill>
              </a:defRPr>
            </a:lvl5pPr>
            <a:lvl6pPr lvl="5" algn="l">
              <a:lnSpc>
                <a:spcPct val="100000"/>
              </a:lnSpc>
              <a:spcBef>
                <a:spcPts val="0"/>
              </a:spcBef>
              <a:spcAft>
                <a:spcPts val="0"/>
              </a:spcAft>
              <a:buSzPts val="1200"/>
              <a:buNone/>
              <a:defRPr sz="750">
                <a:solidFill>
                  <a:srgbClr val="FFFFFF"/>
                </a:solidFill>
              </a:defRPr>
            </a:lvl6pPr>
            <a:lvl7pPr lvl="6" algn="l">
              <a:lnSpc>
                <a:spcPct val="100000"/>
              </a:lnSpc>
              <a:spcBef>
                <a:spcPts val="0"/>
              </a:spcBef>
              <a:spcAft>
                <a:spcPts val="0"/>
              </a:spcAft>
              <a:buSzPts val="1200"/>
              <a:buNone/>
              <a:defRPr sz="750">
                <a:solidFill>
                  <a:srgbClr val="FFFFFF"/>
                </a:solidFill>
              </a:defRPr>
            </a:lvl7pPr>
            <a:lvl8pPr lvl="7" algn="l">
              <a:lnSpc>
                <a:spcPct val="100000"/>
              </a:lnSpc>
              <a:spcBef>
                <a:spcPts val="0"/>
              </a:spcBef>
              <a:spcAft>
                <a:spcPts val="0"/>
              </a:spcAft>
              <a:buSzPts val="1200"/>
              <a:buNone/>
              <a:defRPr sz="750">
                <a:solidFill>
                  <a:srgbClr val="FFFFFF"/>
                </a:solidFill>
              </a:defRPr>
            </a:lvl8pPr>
            <a:lvl9pPr lvl="8" algn="l">
              <a:lnSpc>
                <a:spcPct val="100000"/>
              </a:lnSpc>
              <a:spcBef>
                <a:spcPts val="0"/>
              </a:spcBef>
              <a:spcAft>
                <a:spcPts val="0"/>
              </a:spcAft>
              <a:buSzPts val="1200"/>
              <a:buNone/>
              <a:defRPr sz="750">
                <a:solidFill>
                  <a:srgbClr val="FFFFFF"/>
                </a:solidFill>
              </a:defRPr>
            </a:lvl9pPr>
          </a:lstStyle>
          <a:p>
            <a:endParaRPr/>
          </a:p>
        </p:txBody>
      </p:sp>
      <p:sp>
        <p:nvSpPr>
          <p:cNvPr id="174" name="Google Shape;174;p35"/>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Arial"/>
                <a:ea typeface="Arial"/>
                <a:cs typeface="Arial"/>
                <a:sym typeface="Arial"/>
              </a:rPr>
              <a:t> </a:t>
            </a:r>
            <a:fld id="{00000000-1234-1234-1234-123412341234}" type="slidenum">
              <a:rPr lang="en" sz="600" b="0" i="0" u="none" strike="noStrike" cap="none">
                <a:solidFill>
                  <a:srgbClr val="000000"/>
                </a:solidFill>
                <a:latin typeface="Arial"/>
                <a:ea typeface="Arial"/>
                <a:cs typeface="Arial"/>
                <a:sym typeface="Arial"/>
              </a:rPr>
              <a:t>‹#›</a:t>
            </a:fld>
            <a:r>
              <a:rPr lang="en" sz="600" b="0" i="0" u="none" strike="noStrike" cap="none">
                <a:solidFill>
                  <a:srgbClr val="000000"/>
                </a:solidFill>
                <a:latin typeface="Arial"/>
                <a:ea typeface="Arial"/>
                <a:cs typeface="Arial"/>
                <a:sym typeface="Arial"/>
              </a:rPr>
              <a:t> </a:t>
            </a:r>
            <a:endParaRPr sz="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hank You 1">
  <p:cSld name="Title Slide Lines 2 0">
    <p:bg>
      <p:bgPr>
        <a:blipFill>
          <a:blip r:embed="rId2">
            <a:alphaModFix/>
          </a:blip>
          <a:stretch>
            <a:fillRect/>
          </a:stretch>
        </a:blipFill>
        <a:effectLst/>
      </p:bgPr>
    </p:bg>
    <p:spTree>
      <p:nvGrpSpPr>
        <p:cNvPr id="1" name="Shape 14"/>
        <p:cNvGrpSpPr/>
        <p:nvPr/>
      </p:nvGrpSpPr>
      <p:grpSpPr>
        <a:xfrm>
          <a:off x="0" y="0"/>
          <a:ext cx="0" cy="0"/>
          <a:chOff x="0" y="0"/>
          <a:chExt cx="0" cy="0"/>
        </a:xfrm>
      </p:grpSpPr>
      <p:grpSp>
        <p:nvGrpSpPr>
          <p:cNvPr id="15" name="Google Shape;15;p18"/>
          <p:cNvGrpSpPr/>
          <p:nvPr/>
        </p:nvGrpSpPr>
        <p:grpSpPr>
          <a:xfrm>
            <a:off x="568691" y="1834606"/>
            <a:ext cx="1710675" cy="775350"/>
            <a:chOff x="0" y="0"/>
            <a:chExt cx="2280900" cy="1033800"/>
          </a:xfrm>
        </p:grpSpPr>
        <p:sp>
          <p:nvSpPr>
            <p:cNvPr id="16" name="Google Shape;16;p18"/>
            <p:cNvSpPr/>
            <p:nvPr/>
          </p:nvSpPr>
          <p:spPr>
            <a:xfrm>
              <a:off x="0" y="0"/>
              <a:ext cx="2280900" cy="1033800"/>
            </a:xfrm>
            <a:prstGeom prst="rect">
              <a:avLst/>
            </a:prstGeom>
            <a:solidFill>
              <a:srgbClr val="EB8C0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FFFFF"/>
                </a:buClr>
                <a:buSzPts val="2100"/>
                <a:buFont typeface="Georgia"/>
                <a:buNone/>
              </a:pPr>
              <a:endParaRPr sz="2100" b="0" i="0" u="none" strike="noStrike" cap="none">
                <a:solidFill>
                  <a:srgbClr val="FFFFFF"/>
                </a:solidFill>
                <a:latin typeface="Georgia"/>
                <a:ea typeface="Georgia"/>
                <a:cs typeface="Georgia"/>
                <a:sym typeface="Georgia"/>
              </a:endParaRPr>
            </a:p>
          </p:txBody>
        </p:sp>
        <p:sp>
          <p:nvSpPr>
            <p:cNvPr id="17" name="Google Shape;17;p18"/>
            <p:cNvSpPr txBox="1"/>
            <p:nvPr/>
          </p:nvSpPr>
          <p:spPr>
            <a:xfrm>
              <a:off x="0" y="41141"/>
              <a:ext cx="2065200" cy="951600"/>
            </a:xfrm>
            <a:prstGeom prst="rect">
              <a:avLst/>
            </a:prstGeom>
            <a:solidFill>
              <a:srgbClr val="EB8C00"/>
            </a:solidFill>
            <a:ln>
              <a:noFill/>
            </a:ln>
          </p:spPr>
          <p:txBody>
            <a:bodyPr spcFirstLastPara="1" wrap="square" lIns="68525" tIns="68525" rIns="68525" bIns="68525" anchor="ctr" anchorCtr="0">
              <a:noAutofit/>
            </a:bodyPr>
            <a:lstStyle/>
            <a:p>
              <a:pPr marL="0" marR="0" lvl="0" indent="0" algn="l" rtl="0">
                <a:lnSpc>
                  <a:spcPct val="100000"/>
                </a:lnSpc>
                <a:spcBef>
                  <a:spcPts val="0"/>
                </a:spcBef>
                <a:spcAft>
                  <a:spcPts val="0"/>
                </a:spcAft>
                <a:buClr>
                  <a:srgbClr val="FFFFFF"/>
                </a:buClr>
                <a:buSzPts val="3500"/>
                <a:buFont typeface="Georgia"/>
                <a:buNone/>
              </a:pPr>
              <a:r>
                <a:rPr lang="en" sz="3500" b="0" i="0" u="none" strike="noStrike" cap="none">
                  <a:solidFill>
                    <a:srgbClr val="FFFFFF"/>
                  </a:solidFill>
                  <a:latin typeface="Georgia"/>
                  <a:ea typeface="Georgia"/>
                  <a:cs typeface="Georgia"/>
                  <a:sym typeface="Georgia"/>
                </a:rPr>
                <a:t> Thank</a:t>
              </a:r>
              <a:endParaRPr sz="1100" b="0" i="0" u="none" strike="noStrike" cap="none">
                <a:solidFill>
                  <a:srgbClr val="000000"/>
                </a:solidFill>
                <a:latin typeface="Arial"/>
                <a:ea typeface="Arial"/>
                <a:cs typeface="Arial"/>
                <a:sym typeface="Arial"/>
              </a:endParaRPr>
            </a:p>
          </p:txBody>
        </p:sp>
      </p:grpSp>
      <p:sp>
        <p:nvSpPr>
          <p:cNvPr id="18" name="Google Shape;18;p18"/>
          <p:cNvSpPr txBox="1"/>
          <p:nvPr/>
        </p:nvSpPr>
        <p:spPr>
          <a:xfrm>
            <a:off x="1583231" y="2576476"/>
            <a:ext cx="1549200" cy="713700"/>
          </a:xfrm>
          <a:prstGeom prst="rect">
            <a:avLst/>
          </a:prstGeom>
          <a:solidFill>
            <a:srgbClr val="EB8C00"/>
          </a:solidFill>
          <a:ln>
            <a:noFill/>
          </a:ln>
        </p:spPr>
        <p:txBody>
          <a:bodyPr spcFirstLastPara="1" wrap="square" lIns="68525" tIns="68525" rIns="68525" bIns="68525" anchor="ctr" anchorCtr="0">
            <a:noAutofit/>
          </a:bodyPr>
          <a:lstStyle/>
          <a:p>
            <a:pPr marL="0" marR="0" lvl="0" indent="0" algn="l" rtl="0">
              <a:lnSpc>
                <a:spcPct val="100000"/>
              </a:lnSpc>
              <a:spcBef>
                <a:spcPts val="0"/>
              </a:spcBef>
              <a:spcAft>
                <a:spcPts val="0"/>
              </a:spcAft>
              <a:buClr>
                <a:srgbClr val="FFFFFF"/>
              </a:buClr>
              <a:buSzPts val="3500"/>
              <a:buFont typeface="Georgia"/>
              <a:buNone/>
            </a:pPr>
            <a:r>
              <a:rPr lang="en" sz="3500" b="0" i="0" u="none" strike="noStrike" cap="none">
                <a:solidFill>
                  <a:srgbClr val="FFFFFF"/>
                </a:solidFill>
                <a:latin typeface="Georgia"/>
                <a:ea typeface="Georgia"/>
                <a:cs typeface="Georgia"/>
                <a:sym typeface="Georgia"/>
              </a:rPr>
              <a:t> You</a:t>
            </a:r>
            <a:endParaRPr sz="1100" b="0" i="0" u="none" strike="noStrike" cap="none">
              <a:solidFill>
                <a:srgbClr val="000000"/>
              </a:solidFill>
              <a:latin typeface="Arial"/>
              <a:ea typeface="Arial"/>
              <a:cs typeface="Arial"/>
              <a:sym typeface="Arial"/>
            </a:endParaRPr>
          </a:p>
        </p:txBody>
      </p:sp>
      <p:sp>
        <p:nvSpPr>
          <p:cNvPr id="19" name="Google Shape;19;p18"/>
          <p:cNvSpPr/>
          <p:nvPr/>
        </p:nvSpPr>
        <p:spPr>
          <a:xfrm flipH="1">
            <a:off x="6923101" y="-1"/>
            <a:ext cx="2220900" cy="3888900"/>
          </a:xfrm>
          <a:prstGeom prst="rect">
            <a:avLst/>
          </a:prstGeom>
          <a:solidFill>
            <a:srgbClr val="EB8C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400" b="0" i="0" u="none" strike="noStrike" cap="none">
              <a:solidFill>
                <a:srgbClr val="FFFFFF"/>
              </a:solidFill>
              <a:latin typeface="Arial"/>
              <a:ea typeface="Arial"/>
              <a:cs typeface="Arial"/>
              <a:sym typeface="Arial"/>
            </a:endParaRPr>
          </a:p>
        </p:txBody>
      </p:sp>
      <p:pic>
        <p:nvPicPr>
          <p:cNvPr id="20" name="Google Shape;20;p18" descr="Google Shape;1477;p238"/>
          <p:cNvPicPr preferRelativeResize="0"/>
          <p:nvPr/>
        </p:nvPicPr>
        <p:blipFill rotWithShape="1">
          <a:blip r:embed="rId3">
            <a:alphaModFix/>
          </a:blip>
          <a:srcRect/>
          <a:stretch/>
        </p:blipFill>
        <p:spPr>
          <a:xfrm>
            <a:off x="7639508" y="2786235"/>
            <a:ext cx="788006" cy="650438"/>
          </a:xfrm>
          <a:prstGeom prst="rect">
            <a:avLst/>
          </a:prstGeom>
          <a:noFill/>
          <a:ln>
            <a:noFill/>
          </a:ln>
        </p:spPr>
      </p:pic>
      <p:sp>
        <p:nvSpPr>
          <p:cNvPr id="21" name="Google Shape;21;p18"/>
          <p:cNvSpPr/>
          <p:nvPr/>
        </p:nvSpPr>
        <p:spPr>
          <a:xfrm>
            <a:off x="0" y="3888900"/>
            <a:ext cx="6924900" cy="1254600"/>
          </a:xfrm>
          <a:prstGeom prst="rect">
            <a:avLst/>
          </a:prstGeom>
          <a:solidFill>
            <a:srgbClr val="00000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2" name="Google Shape;22;p18"/>
          <p:cNvSpPr txBox="1"/>
          <p:nvPr/>
        </p:nvSpPr>
        <p:spPr>
          <a:xfrm>
            <a:off x="529178" y="4355902"/>
            <a:ext cx="5148600" cy="3978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chemeClr val="dk1"/>
              </a:buClr>
              <a:buSzPts val="1100"/>
              <a:buFont typeface="Arial"/>
              <a:buNone/>
            </a:pPr>
            <a:r>
              <a:rPr lang="en" sz="500" b="0" i="0" u="none" strike="noStrike" cap="none">
                <a:solidFill>
                  <a:srgbClr val="FFFFFF"/>
                </a:solidFill>
                <a:latin typeface="Arial"/>
                <a:ea typeface="Arial"/>
                <a:cs typeface="Arial"/>
                <a:sym typeface="Arial"/>
              </a:rPr>
              <a:t>© 2020 PwC. All rights reserved. PwC refers to the US member firm or one of its subsidiaries or affiliates and may  sometimes refer to the PwC network. Each member firm is a separate legal entity. Please see www.pwc.com/structure for further details. This content is for general information purposes only and should not be used as a substitute for  consultation with professional advisors.</a:t>
            </a:r>
            <a:endParaRPr sz="500" b="0" i="0" u="none" strike="noStrike" cap="none">
              <a:solidFill>
                <a:srgbClr val="FFFFFF"/>
              </a:solidFill>
              <a:latin typeface="Arial"/>
              <a:ea typeface="Arial"/>
              <a:cs typeface="Arial"/>
              <a:sym typeface="Arial"/>
            </a:endParaRPr>
          </a:p>
        </p:txBody>
      </p:sp>
      <p:sp>
        <p:nvSpPr>
          <p:cNvPr id="23" name="Google Shape;23;p18"/>
          <p:cNvSpPr/>
          <p:nvPr/>
        </p:nvSpPr>
        <p:spPr>
          <a:xfrm>
            <a:off x="0" y="3837275"/>
            <a:ext cx="9144000" cy="118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18"/>
          <p:cNvSpPr/>
          <p:nvPr/>
        </p:nvSpPr>
        <p:spPr>
          <a:xfrm rot="-5400000">
            <a:off x="4353100" y="2512650"/>
            <a:ext cx="5143500" cy="118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Panda 2">
  <p:cSld name="CUSTOM_16_1">
    <p:spTree>
      <p:nvGrpSpPr>
        <p:cNvPr id="1" name="Shape 175"/>
        <p:cNvGrpSpPr/>
        <p:nvPr/>
      </p:nvGrpSpPr>
      <p:grpSpPr>
        <a:xfrm>
          <a:off x="0" y="0"/>
          <a:ext cx="0" cy="0"/>
          <a:chOff x="0" y="0"/>
          <a:chExt cx="0" cy="0"/>
        </a:xfrm>
      </p:grpSpPr>
      <p:sp>
        <p:nvSpPr>
          <p:cNvPr id="176" name="Google Shape;176;p36"/>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36"/>
          <p:cNvSpPr txBox="1">
            <a:spLocks noGrp="1"/>
          </p:cNvSpPr>
          <p:nvPr>
            <p:ph type="title"/>
          </p:nvPr>
        </p:nvSpPr>
        <p:spPr>
          <a:xfrm>
            <a:off x="332200" y="579750"/>
            <a:ext cx="2913600" cy="7845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SzPts val="2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8" name="Google Shape;178;p36"/>
          <p:cNvSpPr txBox="1">
            <a:spLocks noGrp="1"/>
          </p:cNvSpPr>
          <p:nvPr>
            <p:ph type="title" idx="2"/>
          </p:nvPr>
        </p:nvSpPr>
        <p:spPr>
          <a:xfrm>
            <a:off x="332200" y="321475"/>
            <a:ext cx="2913600" cy="2583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SzPts val="2400"/>
              <a:buNone/>
              <a:defRPr sz="1200">
                <a:solidFill>
                  <a:schemeClr val="accent4"/>
                </a:solidFill>
              </a:defRPr>
            </a:lvl1pPr>
            <a:lvl2pPr lvl="1" algn="l">
              <a:lnSpc>
                <a:spcPct val="100000"/>
              </a:lnSpc>
              <a:spcBef>
                <a:spcPts val="0"/>
              </a:spcBef>
              <a:spcAft>
                <a:spcPts val="0"/>
              </a:spcAft>
              <a:buSzPts val="1100"/>
              <a:buNone/>
              <a:defRPr sz="1200">
                <a:solidFill>
                  <a:schemeClr val="accent3"/>
                </a:solidFill>
              </a:defRPr>
            </a:lvl2pPr>
            <a:lvl3pPr lvl="2" algn="l">
              <a:lnSpc>
                <a:spcPct val="100000"/>
              </a:lnSpc>
              <a:spcBef>
                <a:spcPts val="0"/>
              </a:spcBef>
              <a:spcAft>
                <a:spcPts val="0"/>
              </a:spcAft>
              <a:buSzPts val="1100"/>
              <a:buNone/>
              <a:defRPr sz="1200">
                <a:solidFill>
                  <a:schemeClr val="accent3"/>
                </a:solidFill>
              </a:defRPr>
            </a:lvl3pPr>
            <a:lvl4pPr lvl="3" algn="l">
              <a:lnSpc>
                <a:spcPct val="100000"/>
              </a:lnSpc>
              <a:spcBef>
                <a:spcPts val="0"/>
              </a:spcBef>
              <a:spcAft>
                <a:spcPts val="0"/>
              </a:spcAft>
              <a:buSzPts val="1100"/>
              <a:buNone/>
              <a:defRPr sz="1200">
                <a:solidFill>
                  <a:schemeClr val="accent3"/>
                </a:solidFill>
              </a:defRPr>
            </a:lvl4pPr>
            <a:lvl5pPr lvl="4" algn="l">
              <a:lnSpc>
                <a:spcPct val="100000"/>
              </a:lnSpc>
              <a:spcBef>
                <a:spcPts val="0"/>
              </a:spcBef>
              <a:spcAft>
                <a:spcPts val="0"/>
              </a:spcAft>
              <a:buSzPts val="1100"/>
              <a:buNone/>
              <a:defRPr sz="1200">
                <a:solidFill>
                  <a:schemeClr val="accent3"/>
                </a:solidFill>
              </a:defRPr>
            </a:lvl5pPr>
            <a:lvl6pPr lvl="5" algn="l">
              <a:lnSpc>
                <a:spcPct val="100000"/>
              </a:lnSpc>
              <a:spcBef>
                <a:spcPts val="0"/>
              </a:spcBef>
              <a:spcAft>
                <a:spcPts val="0"/>
              </a:spcAft>
              <a:buSzPts val="1100"/>
              <a:buNone/>
              <a:defRPr sz="1200">
                <a:solidFill>
                  <a:schemeClr val="accent3"/>
                </a:solidFill>
              </a:defRPr>
            </a:lvl6pPr>
            <a:lvl7pPr lvl="6" algn="l">
              <a:lnSpc>
                <a:spcPct val="100000"/>
              </a:lnSpc>
              <a:spcBef>
                <a:spcPts val="0"/>
              </a:spcBef>
              <a:spcAft>
                <a:spcPts val="0"/>
              </a:spcAft>
              <a:buSzPts val="1100"/>
              <a:buNone/>
              <a:defRPr sz="1200">
                <a:solidFill>
                  <a:schemeClr val="accent3"/>
                </a:solidFill>
              </a:defRPr>
            </a:lvl7pPr>
            <a:lvl8pPr lvl="7" algn="l">
              <a:lnSpc>
                <a:spcPct val="100000"/>
              </a:lnSpc>
              <a:spcBef>
                <a:spcPts val="0"/>
              </a:spcBef>
              <a:spcAft>
                <a:spcPts val="0"/>
              </a:spcAft>
              <a:buSzPts val="1100"/>
              <a:buNone/>
              <a:defRPr sz="1200">
                <a:solidFill>
                  <a:schemeClr val="accent3"/>
                </a:solidFill>
              </a:defRPr>
            </a:lvl8pPr>
            <a:lvl9pPr lvl="8" algn="l">
              <a:lnSpc>
                <a:spcPct val="100000"/>
              </a:lnSpc>
              <a:spcBef>
                <a:spcPts val="0"/>
              </a:spcBef>
              <a:spcAft>
                <a:spcPts val="0"/>
              </a:spcAft>
              <a:buSzPts val="1100"/>
              <a:buNone/>
              <a:defRPr sz="1200">
                <a:solidFill>
                  <a:schemeClr val="accent3"/>
                </a:solidFill>
              </a:defRPr>
            </a:lvl9pPr>
          </a:lstStyle>
          <a:p>
            <a:endParaRPr/>
          </a:p>
        </p:txBody>
      </p:sp>
      <p:sp>
        <p:nvSpPr>
          <p:cNvPr id="179" name="Google Shape;179;p36"/>
          <p:cNvSpPr txBox="1">
            <a:spLocks noGrp="1"/>
          </p:cNvSpPr>
          <p:nvPr>
            <p:ph type="title" idx="3"/>
          </p:nvPr>
        </p:nvSpPr>
        <p:spPr>
          <a:xfrm>
            <a:off x="332200" y="1577600"/>
            <a:ext cx="4105200" cy="30516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SzPts val="2400"/>
              <a:buNone/>
              <a:defRPr sz="1200"/>
            </a:lvl1pPr>
            <a:lvl2pPr lvl="1" algn="l">
              <a:lnSpc>
                <a:spcPct val="100000"/>
              </a:lnSpc>
              <a:spcBef>
                <a:spcPts val="0"/>
              </a:spcBef>
              <a:spcAft>
                <a:spcPts val="0"/>
              </a:spcAft>
              <a:buSzPts val="1100"/>
              <a:buNone/>
              <a:defRPr sz="1200"/>
            </a:lvl2pPr>
            <a:lvl3pPr lvl="2" algn="l">
              <a:lnSpc>
                <a:spcPct val="100000"/>
              </a:lnSpc>
              <a:spcBef>
                <a:spcPts val="0"/>
              </a:spcBef>
              <a:spcAft>
                <a:spcPts val="0"/>
              </a:spcAft>
              <a:buSzPts val="1100"/>
              <a:buNone/>
              <a:defRPr sz="1200"/>
            </a:lvl3pPr>
            <a:lvl4pPr lvl="3" algn="l">
              <a:lnSpc>
                <a:spcPct val="100000"/>
              </a:lnSpc>
              <a:spcBef>
                <a:spcPts val="0"/>
              </a:spcBef>
              <a:spcAft>
                <a:spcPts val="0"/>
              </a:spcAft>
              <a:buSzPts val="1100"/>
              <a:buNone/>
              <a:defRPr sz="1200"/>
            </a:lvl4pPr>
            <a:lvl5pPr lvl="4" algn="l">
              <a:lnSpc>
                <a:spcPct val="100000"/>
              </a:lnSpc>
              <a:spcBef>
                <a:spcPts val="0"/>
              </a:spcBef>
              <a:spcAft>
                <a:spcPts val="0"/>
              </a:spcAft>
              <a:buSzPts val="1100"/>
              <a:buNone/>
              <a:defRPr sz="1200"/>
            </a:lvl5pPr>
            <a:lvl6pPr lvl="5" algn="l">
              <a:lnSpc>
                <a:spcPct val="100000"/>
              </a:lnSpc>
              <a:spcBef>
                <a:spcPts val="0"/>
              </a:spcBef>
              <a:spcAft>
                <a:spcPts val="0"/>
              </a:spcAft>
              <a:buSzPts val="1100"/>
              <a:buNone/>
              <a:defRPr sz="1200"/>
            </a:lvl6pPr>
            <a:lvl7pPr lvl="6" algn="l">
              <a:lnSpc>
                <a:spcPct val="100000"/>
              </a:lnSpc>
              <a:spcBef>
                <a:spcPts val="0"/>
              </a:spcBef>
              <a:spcAft>
                <a:spcPts val="0"/>
              </a:spcAft>
              <a:buSzPts val="1100"/>
              <a:buNone/>
              <a:defRPr sz="1200"/>
            </a:lvl7pPr>
            <a:lvl8pPr lvl="7" algn="l">
              <a:lnSpc>
                <a:spcPct val="100000"/>
              </a:lnSpc>
              <a:spcBef>
                <a:spcPts val="0"/>
              </a:spcBef>
              <a:spcAft>
                <a:spcPts val="0"/>
              </a:spcAft>
              <a:buSzPts val="1100"/>
              <a:buNone/>
              <a:defRPr sz="1200"/>
            </a:lvl8pPr>
            <a:lvl9pPr lvl="8" algn="l">
              <a:lnSpc>
                <a:spcPct val="100000"/>
              </a:lnSpc>
              <a:spcBef>
                <a:spcPts val="0"/>
              </a:spcBef>
              <a:spcAft>
                <a:spcPts val="0"/>
              </a:spcAft>
              <a:buSzPts val="1100"/>
              <a:buNone/>
              <a:defRPr sz="1200"/>
            </a:lvl9pPr>
          </a:lstStyle>
          <a:p>
            <a:endParaRPr/>
          </a:p>
        </p:txBody>
      </p:sp>
      <p:sp>
        <p:nvSpPr>
          <p:cNvPr id="180" name="Google Shape;180;p36"/>
          <p:cNvSpPr txBox="1">
            <a:spLocks noGrp="1"/>
          </p:cNvSpPr>
          <p:nvPr>
            <p:ph type="title" idx="4"/>
          </p:nvPr>
        </p:nvSpPr>
        <p:spPr>
          <a:xfrm>
            <a:off x="4706550" y="1577600"/>
            <a:ext cx="4105200" cy="30516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SzPts val="2400"/>
              <a:buNone/>
              <a:defRPr sz="1200">
                <a:solidFill>
                  <a:srgbClr val="FFFFFF"/>
                </a:solidFill>
              </a:defRPr>
            </a:lvl1pPr>
            <a:lvl2pPr lvl="1" algn="l">
              <a:lnSpc>
                <a:spcPct val="100000"/>
              </a:lnSpc>
              <a:spcBef>
                <a:spcPts val="0"/>
              </a:spcBef>
              <a:spcAft>
                <a:spcPts val="0"/>
              </a:spcAft>
              <a:buSzPts val="1100"/>
              <a:buNone/>
              <a:defRPr sz="1200">
                <a:solidFill>
                  <a:srgbClr val="FFFFFF"/>
                </a:solidFill>
              </a:defRPr>
            </a:lvl2pPr>
            <a:lvl3pPr lvl="2" algn="l">
              <a:lnSpc>
                <a:spcPct val="100000"/>
              </a:lnSpc>
              <a:spcBef>
                <a:spcPts val="0"/>
              </a:spcBef>
              <a:spcAft>
                <a:spcPts val="0"/>
              </a:spcAft>
              <a:buSzPts val="1100"/>
              <a:buNone/>
              <a:defRPr sz="1200">
                <a:solidFill>
                  <a:srgbClr val="FFFFFF"/>
                </a:solidFill>
              </a:defRPr>
            </a:lvl3pPr>
            <a:lvl4pPr lvl="3" algn="l">
              <a:lnSpc>
                <a:spcPct val="100000"/>
              </a:lnSpc>
              <a:spcBef>
                <a:spcPts val="0"/>
              </a:spcBef>
              <a:spcAft>
                <a:spcPts val="0"/>
              </a:spcAft>
              <a:buSzPts val="1100"/>
              <a:buNone/>
              <a:defRPr sz="1200">
                <a:solidFill>
                  <a:srgbClr val="FFFFFF"/>
                </a:solidFill>
              </a:defRPr>
            </a:lvl4pPr>
            <a:lvl5pPr lvl="4" algn="l">
              <a:lnSpc>
                <a:spcPct val="100000"/>
              </a:lnSpc>
              <a:spcBef>
                <a:spcPts val="0"/>
              </a:spcBef>
              <a:spcAft>
                <a:spcPts val="0"/>
              </a:spcAft>
              <a:buSzPts val="1100"/>
              <a:buNone/>
              <a:defRPr sz="1200">
                <a:solidFill>
                  <a:srgbClr val="FFFFFF"/>
                </a:solidFill>
              </a:defRPr>
            </a:lvl5pPr>
            <a:lvl6pPr lvl="5" algn="l">
              <a:lnSpc>
                <a:spcPct val="100000"/>
              </a:lnSpc>
              <a:spcBef>
                <a:spcPts val="0"/>
              </a:spcBef>
              <a:spcAft>
                <a:spcPts val="0"/>
              </a:spcAft>
              <a:buSzPts val="1100"/>
              <a:buNone/>
              <a:defRPr sz="1200">
                <a:solidFill>
                  <a:srgbClr val="FFFFFF"/>
                </a:solidFill>
              </a:defRPr>
            </a:lvl6pPr>
            <a:lvl7pPr lvl="6" algn="l">
              <a:lnSpc>
                <a:spcPct val="100000"/>
              </a:lnSpc>
              <a:spcBef>
                <a:spcPts val="0"/>
              </a:spcBef>
              <a:spcAft>
                <a:spcPts val="0"/>
              </a:spcAft>
              <a:buSzPts val="1100"/>
              <a:buNone/>
              <a:defRPr sz="1200">
                <a:solidFill>
                  <a:srgbClr val="FFFFFF"/>
                </a:solidFill>
              </a:defRPr>
            </a:lvl7pPr>
            <a:lvl8pPr lvl="7" algn="l">
              <a:lnSpc>
                <a:spcPct val="100000"/>
              </a:lnSpc>
              <a:spcBef>
                <a:spcPts val="0"/>
              </a:spcBef>
              <a:spcAft>
                <a:spcPts val="0"/>
              </a:spcAft>
              <a:buSzPts val="1100"/>
              <a:buNone/>
              <a:defRPr sz="1200">
                <a:solidFill>
                  <a:srgbClr val="FFFFFF"/>
                </a:solidFill>
              </a:defRPr>
            </a:lvl8pPr>
            <a:lvl9pPr lvl="8" algn="l">
              <a:lnSpc>
                <a:spcPct val="100000"/>
              </a:lnSpc>
              <a:spcBef>
                <a:spcPts val="0"/>
              </a:spcBef>
              <a:spcAft>
                <a:spcPts val="0"/>
              </a:spcAft>
              <a:buSzPts val="1100"/>
              <a:buNone/>
              <a:defRPr sz="1200">
                <a:solidFill>
                  <a:srgbClr val="FFFFFF"/>
                </a:solidFill>
              </a:defRPr>
            </a:lvl9pPr>
          </a:lstStyle>
          <a:p>
            <a:endParaRPr/>
          </a:p>
        </p:txBody>
      </p:sp>
      <p:sp>
        <p:nvSpPr>
          <p:cNvPr id="181" name="Google Shape;181;p36"/>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Arial"/>
                <a:ea typeface="Arial"/>
                <a:cs typeface="Arial"/>
                <a:sym typeface="Arial"/>
              </a:rPr>
              <a:t> </a:t>
            </a:r>
            <a:fld id="{00000000-1234-1234-1234-123412341234}" type="slidenum">
              <a:rPr lang="en" sz="600" b="0" i="0" u="none" strike="noStrike" cap="none">
                <a:solidFill>
                  <a:srgbClr val="FFFFFF"/>
                </a:solidFill>
                <a:latin typeface="Arial"/>
                <a:ea typeface="Arial"/>
                <a:cs typeface="Arial"/>
                <a:sym typeface="Arial"/>
              </a:rPr>
              <a:t>‹#›</a:t>
            </a:fld>
            <a:r>
              <a:rPr lang="en" sz="600" b="0" i="0" u="none" strike="noStrike" cap="none">
                <a:solidFill>
                  <a:srgbClr val="FFFFFF"/>
                </a:solidFill>
                <a:latin typeface="Arial"/>
                <a:ea typeface="Arial"/>
                <a:cs typeface="Arial"/>
                <a:sym typeface="Arial"/>
              </a:rPr>
              <a:t> </a:t>
            </a:r>
            <a:endParaRPr sz="600" b="0" i="0" u="none" strike="noStrike" cap="none">
              <a:solidFill>
                <a:srgbClr val="FFFFFF"/>
              </a:solidFill>
              <a:latin typeface="Arial"/>
              <a:ea typeface="Arial"/>
              <a:cs typeface="Arial"/>
              <a:sym typeface="Arial"/>
            </a:endParaRPr>
          </a:p>
        </p:txBody>
      </p:sp>
      <p:sp>
        <p:nvSpPr>
          <p:cNvPr id="182" name="Google Shape;182;p36"/>
          <p:cNvSpPr txBox="1">
            <a:spLocks noGrp="1"/>
          </p:cNvSpPr>
          <p:nvPr>
            <p:ph type="subTitle" idx="1"/>
          </p:nvPr>
        </p:nvSpPr>
        <p:spPr>
          <a:xfrm>
            <a:off x="1322775" y="4739025"/>
            <a:ext cx="3249300" cy="2364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From-To 1">
  <p:cSld name="CUSTOM_17">
    <p:spTree>
      <p:nvGrpSpPr>
        <p:cNvPr id="1" name="Shape 183"/>
        <p:cNvGrpSpPr/>
        <p:nvPr/>
      </p:nvGrpSpPr>
      <p:grpSpPr>
        <a:xfrm>
          <a:off x="0" y="0"/>
          <a:ext cx="0" cy="0"/>
          <a:chOff x="0" y="0"/>
          <a:chExt cx="0" cy="0"/>
        </a:xfrm>
      </p:grpSpPr>
      <p:sp>
        <p:nvSpPr>
          <p:cNvPr id="184" name="Google Shape;184;p37"/>
          <p:cNvSpPr/>
          <p:nvPr/>
        </p:nvSpPr>
        <p:spPr>
          <a:xfrm>
            <a:off x="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Override with image 1</a:t>
            </a:r>
            <a:endParaRPr sz="1400" b="0" i="0" u="none" strike="noStrike" cap="none">
              <a:solidFill>
                <a:srgbClr val="B7B7B7"/>
              </a:solidFill>
              <a:latin typeface="Arial"/>
              <a:ea typeface="Arial"/>
              <a:cs typeface="Arial"/>
              <a:sym typeface="Arial"/>
            </a:endParaRPr>
          </a:p>
        </p:txBody>
      </p:sp>
      <p:sp>
        <p:nvSpPr>
          <p:cNvPr id="185" name="Google Shape;185;p37"/>
          <p:cNvSpPr/>
          <p:nvPr/>
        </p:nvSpPr>
        <p:spPr>
          <a:xfrm>
            <a:off x="4572000" y="-25"/>
            <a:ext cx="4572000" cy="5143500"/>
          </a:xfrm>
          <a:prstGeom prst="rect">
            <a:avLst/>
          </a:prstGeom>
          <a:solidFill>
            <a:srgbClr val="B7B7B7"/>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Arial"/>
                <a:ea typeface="Arial"/>
                <a:cs typeface="Arial"/>
                <a:sym typeface="Arial"/>
              </a:rPr>
              <a:t>Override with image 2</a:t>
            </a:r>
            <a:endParaRPr sz="1400" b="0" i="0" u="none" strike="noStrike" cap="none">
              <a:solidFill>
                <a:srgbClr val="FFFFFF"/>
              </a:solidFill>
              <a:latin typeface="Arial"/>
              <a:ea typeface="Arial"/>
              <a:cs typeface="Arial"/>
              <a:sym typeface="Arial"/>
            </a:endParaRPr>
          </a:p>
        </p:txBody>
      </p:sp>
      <p:sp>
        <p:nvSpPr>
          <p:cNvPr id="186" name="Google Shape;186;p37"/>
          <p:cNvSpPr txBox="1"/>
          <p:nvPr/>
        </p:nvSpPr>
        <p:spPr>
          <a:xfrm>
            <a:off x="332185" y="4869180"/>
            <a:ext cx="4105500" cy="1029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Arial"/>
                <a:ea typeface="Arial"/>
                <a:cs typeface="Arial"/>
                <a:sym typeface="Arial"/>
              </a:rPr>
              <a:t>PwC CM(O) Advisory</a:t>
            </a:r>
            <a:endParaRPr sz="1100" b="0" i="0" u="none" strike="noStrike" cap="none">
              <a:solidFill>
                <a:srgbClr val="000000"/>
              </a:solidFill>
              <a:latin typeface="Arial"/>
              <a:ea typeface="Arial"/>
              <a:cs typeface="Arial"/>
              <a:sym typeface="Arial"/>
            </a:endParaRPr>
          </a:p>
        </p:txBody>
      </p:sp>
      <p:sp>
        <p:nvSpPr>
          <p:cNvPr id="187" name="Google Shape;187;p37"/>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Arial"/>
                <a:ea typeface="Arial"/>
                <a:cs typeface="Arial"/>
                <a:sym typeface="Arial"/>
              </a:rPr>
              <a:t> </a:t>
            </a:r>
            <a:fld id="{00000000-1234-1234-1234-123412341234}" type="slidenum">
              <a:rPr lang="en" sz="600" b="0" i="0" u="none" strike="noStrike" cap="none">
                <a:solidFill>
                  <a:srgbClr val="000000"/>
                </a:solidFill>
                <a:latin typeface="Arial"/>
                <a:ea typeface="Arial"/>
                <a:cs typeface="Arial"/>
                <a:sym typeface="Arial"/>
              </a:rPr>
              <a:t>‹#›</a:t>
            </a:fld>
            <a:r>
              <a:rPr lang="en" sz="600" b="0" i="0" u="none" strike="noStrike" cap="none">
                <a:solidFill>
                  <a:srgbClr val="000000"/>
                </a:solidFill>
                <a:latin typeface="Arial"/>
                <a:ea typeface="Arial"/>
                <a:cs typeface="Arial"/>
                <a:sym typeface="Arial"/>
              </a:rPr>
              <a:t> </a:t>
            </a:r>
            <a:endParaRPr sz="600" b="0" i="0" u="none" strike="noStrike" cap="none">
              <a:solidFill>
                <a:srgbClr val="000000"/>
              </a:solidFill>
              <a:latin typeface="Arial"/>
              <a:ea typeface="Arial"/>
              <a:cs typeface="Arial"/>
              <a:sym typeface="Arial"/>
            </a:endParaRPr>
          </a:p>
        </p:txBody>
      </p:sp>
      <p:sp>
        <p:nvSpPr>
          <p:cNvPr id="188" name="Google Shape;188;p37"/>
          <p:cNvSpPr txBox="1">
            <a:spLocks noGrp="1"/>
          </p:cNvSpPr>
          <p:nvPr>
            <p:ph type="subTitle" idx="1"/>
          </p:nvPr>
        </p:nvSpPr>
        <p:spPr>
          <a:xfrm>
            <a:off x="0" y="321475"/>
            <a:ext cx="3245700" cy="384300"/>
          </a:xfrm>
          <a:prstGeom prst="rect">
            <a:avLst/>
          </a:prstGeom>
          <a:solidFill>
            <a:schemeClr val="accent4"/>
          </a:solidFill>
          <a:ln>
            <a:noFill/>
          </a:ln>
        </p:spPr>
        <p:txBody>
          <a:bodyPr spcFirstLastPara="1" wrap="square" lIns="182875" tIns="91425" rIns="91425" bIns="91425" anchor="ctr" anchorCtr="0">
            <a:noAutofit/>
          </a:bodyPr>
          <a:lstStyle>
            <a:lvl1pPr lvl="0" algn="l">
              <a:lnSpc>
                <a:spcPct val="100000"/>
              </a:lnSpc>
              <a:spcBef>
                <a:spcPts val="0"/>
              </a:spcBef>
              <a:spcAft>
                <a:spcPts val="0"/>
              </a:spcAft>
              <a:buSzPts val="1200"/>
              <a:buNone/>
              <a:defRPr sz="2400">
                <a:solidFill>
                  <a:srgbClr val="FFFFFF"/>
                </a:solidFill>
                <a:latin typeface="Georgia"/>
                <a:ea typeface="Georgia"/>
                <a:cs typeface="Georgia"/>
                <a:sym typeface="Georgia"/>
              </a:defRPr>
            </a:lvl1pPr>
            <a:lvl2pPr lvl="1" algn="l">
              <a:lnSpc>
                <a:spcPct val="100000"/>
              </a:lnSpc>
              <a:spcBef>
                <a:spcPts val="0"/>
              </a:spcBef>
              <a:spcAft>
                <a:spcPts val="0"/>
              </a:spcAft>
              <a:buSzPts val="1200"/>
              <a:buNone/>
              <a:defRPr sz="2400" b="1">
                <a:solidFill>
                  <a:srgbClr val="FFFFFF"/>
                </a:solidFill>
                <a:latin typeface="Georgia"/>
                <a:ea typeface="Georgia"/>
                <a:cs typeface="Georgia"/>
                <a:sym typeface="Georgia"/>
              </a:defRPr>
            </a:lvl2pPr>
            <a:lvl3pPr lvl="2" algn="l">
              <a:lnSpc>
                <a:spcPct val="100000"/>
              </a:lnSpc>
              <a:spcBef>
                <a:spcPts val="0"/>
              </a:spcBef>
              <a:spcAft>
                <a:spcPts val="0"/>
              </a:spcAft>
              <a:buSzPts val="1200"/>
              <a:buNone/>
              <a:defRPr sz="2400" b="1">
                <a:solidFill>
                  <a:srgbClr val="FFFFFF"/>
                </a:solidFill>
                <a:latin typeface="Georgia"/>
                <a:ea typeface="Georgia"/>
                <a:cs typeface="Georgia"/>
                <a:sym typeface="Georgia"/>
              </a:defRPr>
            </a:lvl3pPr>
            <a:lvl4pPr lvl="3" algn="l">
              <a:lnSpc>
                <a:spcPct val="100000"/>
              </a:lnSpc>
              <a:spcBef>
                <a:spcPts val="0"/>
              </a:spcBef>
              <a:spcAft>
                <a:spcPts val="0"/>
              </a:spcAft>
              <a:buSzPts val="1200"/>
              <a:buNone/>
              <a:defRPr sz="2400" b="1">
                <a:solidFill>
                  <a:srgbClr val="FFFFFF"/>
                </a:solidFill>
                <a:latin typeface="Georgia"/>
                <a:ea typeface="Georgia"/>
                <a:cs typeface="Georgia"/>
                <a:sym typeface="Georgia"/>
              </a:defRPr>
            </a:lvl4pPr>
            <a:lvl5pPr lvl="4" algn="l">
              <a:lnSpc>
                <a:spcPct val="100000"/>
              </a:lnSpc>
              <a:spcBef>
                <a:spcPts val="0"/>
              </a:spcBef>
              <a:spcAft>
                <a:spcPts val="0"/>
              </a:spcAft>
              <a:buSzPts val="1200"/>
              <a:buNone/>
              <a:defRPr sz="2400" b="1">
                <a:solidFill>
                  <a:srgbClr val="FFFFFF"/>
                </a:solidFill>
                <a:latin typeface="Georgia"/>
                <a:ea typeface="Georgia"/>
                <a:cs typeface="Georgia"/>
                <a:sym typeface="Georgia"/>
              </a:defRPr>
            </a:lvl5pPr>
            <a:lvl6pPr lvl="5" algn="l">
              <a:lnSpc>
                <a:spcPct val="100000"/>
              </a:lnSpc>
              <a:spcBef>
                <a:spcPts val="0"/>
              </a:spcBef>
              <a:spcAft>
                <a:spcPts val="0"/>
              </a:spcAft>
              <a:buSzPts val="1200"/>
              <a:buNone/>
              <a:defRPr sz="2400" b="1">
                <a:solidFill>
                  <a:srgbClr val="FFFFFF"/>
                </a:solidFill>
                <a:latin typeface="Georgia"/>
                <a:ea typeface="Georgia"/>
                <a:cs typeface="Georgia"/>
                <a:sym typeface="Georgia"/>
              </a:defRPr>
            </a:lvl6pPr>
            <a:lvl7pPr lvl="6" algn="l">
              <a:lnSpc>
                <a:spcPct val="100000"/>
              </a:lnSpc>
              <a:spcBef>
                <a:spcPts val="0"/>
              </a:spcBef>
              <a:spcAft>
                <a:spcPts val="0"/>
              </a:spcAft>
              <a:buSzPts val="1200"/>
              <a:buNone/>
              <a:defRPr sz="2400" b="1">
                <a:solidFill>
                  <a:srgbClr val="FFFFFF"/>
                </a:solidFill>
                <a:latin typeface="Georgia"/>
                <a:ea typeface="Georgia"/>
                <a:cs typeface="Georgia"/>
                <a:sym typeface="Georgia"/>
              </a:defRPr>
            </a:lvl7pPr>
            <a:lvl8pPr lvl="7" algn="l">
              <a:lnSpc>
                <a:spcPct val="100000"/>
              </a:lnSpc>
              <a:spcBef>
                <a:spcPts val="0"/>
              </a:spcBef>
              <a:spcAft>
                <a:spcPts val="0"/>
              </a:spcAft>
              <a:buSzPts val="1200"/>
              <a:buNone/>
              <a:defRPr sz="2400" b="1">
                <a:solidFill>
                  <a:srgbClr val="FFFFFF"/>
                </a:solidFill>
                <a:latin typeface="Georgia"/>
                <a:ea typeface="Georgia"/>
                <a:cs typeface="Georgia"/>
                <a:sym typeface="Georgia"/>
              </a:defRPr>
            </a:lvl8pPr>
            <a:lvl9pPr lvl="8" algn="l">
              <a:lnSpc>
                <a:spcPct val="100000"/>
              </a:lnSpc>
              <a:spcBef>
                <a:spcPts val="0"/>
              </a:spcBef>
              <a:spcAft>
                <a:spcPts val="0"/>
              </a:spcAft>
              <a:buSzPts val="1200"/>
              <a:buNone/>
              <a:defRPr sz="2400" b="1">
                <a:solidFill>
                  <a:srgbClr val="FFFFFF"/>
                </a:solidFill>
                <a:latin typeface="Georgia"/>
                <a:ea typeface="Georgia"/>
                <a:cs typeface="Georgia"/>
                <a:sym typeface="Georgia"/>
              </a:defRPr>
            </a:lvl9pPr>
          </a:lstStyle>
          <a:p>
            <a:endParaRPr/>
          </a:p>
        </p:txBody>
      </p:sp>
      <p:sp>
        <p:nvSpPr>
          <p:cNvPr id="189" name="Google Shape;189;p37"/>
          <p:cNvSpPr txBox="1">
            <a:spLocks noGrp="1"/>
          </p:cNvSpPr>
          <p:nvPr>
            <p:ph type="subTitle" idx="2"/>
          </p:nvPr>
        </p:nvSpPr>
        <p:spPr>
          <a:xfrm>
            <a:off x="332200" y="672075"/>
            <a:ext cx="3854100" cy="384300"/>
          </a:xfrm>
          <a:prstGeom prst="rect">
            <a:avLst/>
          </a:prstGeom>
          <a:solidFill>
            <a:schemeClr val="accent4"/>
          </a:solidFill>
          <a:ln>
            <a:noFill/>
          </a:ln>
        </p:spPr>
        <p:txBody>
          <a:bodyPr spcFirstLastPara="1" wrap="square" lIns="182875" tIns="91425" rIns="182875" bIns="91425" anchor="ctr" anchorCtr="0">
            <a:noAutofit/>
          </a:bodyPr>
          <a:lstStyle>
            <a:lvl1pPr lvl="0" algn="l">
              <a:lnSpc>
                <a:spcPct val="100000"/>
              </a:lnSpc>
              <a:spcBef>
                <a:spcPts val="0"/>
              </a:spcBef>
              <a:spcAft>
                <a:spcPts val="0"/>
              </a:spcAft>
              <a:buSzPts val="1200"/>
              <a:buNone/>
              <a:defRPr sz="2400">
                <a:solidFill>
                  <a:srgbClr val="FFFFFF"/>
                </a:solidFill>
                <a:latin typeface="Georgia"/>
                <a:ea typeface="Georgia"/>
                <a:cs typeface="Georgia"/>
                <a:sym typeface="Georgia"/>
              </a:defRPr>
            </a:lvl1pPr>
            <a:lvl2pPr lvl="1" algn="l">
              <a:lnSpc>
                <a:spcPct val="100000"/>
              </a:lnSpc>
              <a:spcBef>
                <a:spcPts val="0"/>
              </a:spcBef>
              <a:spcAft>
                <a:spcPts val="0"/>
              </a:spcAft>
              <a:buSzPts val="1200"/>
              <a:buNone/>
              <a:defRPr sz="2400" b="1">
                <a:solidFill>
                  <a:srgbClr val="FFFFFF"/>
                </a:solidFill>
                <a:latin typeface="Georgia"/>
                <a:ea typeface="Georgia"/>
                <a:cs typeface="Georgia"/>
                <a:sym typeface="Georgia"/>
              </a:defRPr>
            </a:lvl2pPr>
            <a:lvl3pPr lvl="2" algn="l">
              <a:lnSpc>
                <a:spcPct val="100000"/>
              </a:lnSpc>
              <a:spcBef>
                <a:spcPts val="0"/>
              </a:spcBef>
              <a:spcAft>
                <a:spcPts val="0"/>
              </a:spcAft>
              <a:buSzPts val="1200"/>
              <a:buNone/>
              <a:defRPr sz="2400" b="1">
                <a:solidFill>
                  <a:srgbClr val="FFFFFF"/>
                </a:solidFill>
                <a:latin typeface="Georgia"/>
                <a:ea typeface="Georgia"/>
                <a:cs typeface="Georgia"/>
                <a:sym typeface="Georgia"/>
              </a:defRPr>
            </a:lvl3pPr>
            <a:lvl4pPr lvl="3" algn="l">
              <a:lnSpc>
                <a:spcPct val="100000"/>
              </a:lnSpc>
              <a:spcBef>
                <a:spcPts val="0"/>
              </a:spcBef>
              <a:spcAft>
                <a:spcPts val="0"/>
              </a:spcAft>
              <a:buSzPts val="1200"/>
              <a:buNone/>
              <a:defRPr sz="2400" b="1">
                <a:solidFill>
                  <a:srgbClr val="FFFFFF"/>
                </a:solidFill>
                <a:latin typeface="Georgia"/>
                <a:ea typeface="Georgia"/>
                <a:cs typeface="Georgia"/>
                <a:sym typeface="Georgia"/>
              </a:defRPr>
            </a:lvl4pPr>
            <a:lvl5pPr lvl="4" algn="l">
              <a:lnSpc>
                <a:spcPct val="100000"/>
              </a:lnSpc>
              <a:spcBef>
                <a:spcPts val="0"/>
              </a:spcBef>
              <a:spcAft>
                <a:spcPts val="0"/>
              </a:spcAft>
              <a:buSzPts val="1200"/>
              <a:buNone/>
              <a:defRPr sz="2400" b="1">
                <a:solidFill>
                  <a:srgbClr val="FFFFFF"/>
                </a:solidFill>
                <a:latin typeface="Georgia"/>
                <a:ea typeface="Georgia"/>
                <a:cs typeface="Georgia"/>
                <a:sym typeface="Georgia"/>
              </a:defRPr>
            </a:lvl5pPr>
            <a:lvl6pPr lvl="5" algn="l">
              <a:lnSpc>
                <a:spcPct val="100000"/>
              </a:lnSpc>
              <a:spcBef>
                <a:spcPts val="0"/>
              </a:spcBef>
              <a:spcAft>
                <a:spcPts val="0"/>
              </a:spcAft>
              <a:buSzPts val="1200"/>
              <a:buNone/>
              <a:defRPr sz="2400" b="1">
                <a:solidFill>
                  <a:srgbClr val="FFFFFF"/>
                </a:solidFill>
                <a:latin typeface="Georgia"/>
                <a:ea typeface="Georgia"/>
                <a:cs typeface="Georgia"/>
                <a:sym typeface="Georgia"/>
              </a:defRPr>
            </a:lvl6pPr>
            <a:lvl7pPr lvl="6" algn="l">
              <a:lnSpc>
                <a:spcPct val="100000"/>
              </a:lnSpc>
              <a:spcBef>
                <a:spcPts val="0"/>
              </a:spcBef>
              <a:spcAft>
                <a:spcPts val="0"/>
              </a:spcAft>
              <a:buSzPts val="1200"/>
              <a:buNone/>
              <a:defRPr sz="2400" b="1">
                <a:solidFill>
                  <a:srgbClr val="FFFFFF"/>
                </a:solidFill>
                <a:latin typeface="Georgia"/>
                <a:ea typeface="Georgia"/>
                <a:cs typeface="Georgia"/>
                <a:sym typeface="Georgia"/>
              </a:defRPr>
            </a:lvl7pPr>
            <a:lvl8pPr lvl="7" algn="l">
              <a:lnSpc>
                <a:spcPct val="100000"/>
              </a:lnSpc>
              <a:spcBef>
                <a:spcPts val="0"/>
              </a:spcBef>
              <a:spcAft>
                <a:spcPts val="0"/>
              </a:spcAft>
              <a:buSzPts val="1200"/>
              <a:buNone/>
              <a:defRPr sz="2400" b="1">
                <a:solidFill>
                  <a:srgbClr val="FFFFFF"/>
                </a:solidFill>
                <a:latin typeface="Georgia"/>
                <a:ea typeface="Georgia"/>
                <a:cs typeface="Georgia"/>
                <a:sym typeface="Georgia"/>
              </a:defRPr>
            </a:lvl8pPr>
            <a:lvl9pPr lvl="8" algn="l">
              <a:lnSpc>
                <a:spcPct val="100000"/>
              </a:lnSpc>
              <a:spcBef>
                <a:spcPts val="0"/>
              </a:spcBef>
              <a:spcAft>
                <a:spcPts val="0"/>
              </a:spcAft>
              <a:buSzPts val="1200"/>
              <a:buNone/>
              <a:defRPr sz="2400" b="1">
                <a:solidFill>
                  <a:srgbClr val="FFFFFF"/>
                </a:solidFill>
                <a:latin typeface="Georgia"/>
                <a:ea typeface="Georgia"/>
                <a:cs typeface="Georgia"/>
                <a:sym typeface="Georgia"/>
              </a:defRPr>
            </a:lvl9pPr>
          </a:lstStyle>
          <a:p>
            <a:endParaRPr/>
          </a:p>
        </p:txBody>
      </p:sp>
      <p:sp>
        <p:nvSpPr>
          <p:cNvPr id="190" name="Google Shape;190;p37"/>
          <p:cNvSpPr txBox="1">
            <a:spLocks noGrp="1"/>
          </p:cNvSpPr>
          <p:nvPr>
            <p:ph type="body" idx="3"/>
          </p:nvPr>
        </p:nvSpPr>
        <p:spPr>
          <a:xfrm>
            <a:off x="734775" y="1587975"/>
            <a:ext cx="3702900" cy="1793100"/>
          </a:xfrm>
          <a:prstGeom prst="rect">
            <a:avLst/>
          </a:prstGeom>
          <a:noFill/>
          <a:ln>
            <a:noFill/>
          </a:ln>
        </p:spPr>
        <p:txBody>
          <a:bodyPr spcFirstLastPara="1" wrap="square" lIns="0" tIns="0" rIns="0" bIns="0" anchor="ctr" anchorCtr="0">
            <a:noAutofit/>
          </a:bodyPr>
          <a:lstStyle>
            <a:lvl1pPr marL="457200" lvl="0" indent="-381000" algn="l">
              <a:lnSpc>
                <a:spcPct val="100000"/>
              </a:lnSpc>
              <a:spcBef>
                <a:spcPts val="0"/>
              </a:spcBef>
              <a:spcAft>
                <a:spcPts val="0"/>
              </a:spcAft>
              <a:buClr>
                <a:srgbClr val="FFFFFF"/>
              </a:buClr>
              <a:buSzPts val="2400"/>
              <a:buChar char="•"/>
              <a:defRPr sz="2400">
                <a:solidFill>
                  <a:srgbClr val="FFFFFF"/>
                </a:solidFill>
              </a:defRPr>
            </a:lvl1pPr>
            <a:lvl2pPr marL="914400" lvl="1" indent="-381000" algn="l">
              <a:lnSpc>
                <a:spcPct val="100000"/>
              </a:lnSpc>
              <a:spcBef>
                <a:spcPts val="500"/>
              </a:spcBef>
              <a:spcAft>
                <a:spcPts val="0"/>
              </a:spcAft>
              <a:buClr>
                <a:srgbClr val="FFFFFF"/>
              </a:buClr>
              <a:buSzPts val="2400"/>
              <a:buChar char="–"/>
              <a:defRPr sz="2400">
                <a:solidFill>
                  <a:srgbClr val="FFFFFF"/>
                </a:solidFill>
              </a:defRPr>
            </a:lvl2pPr>
            <a:lvl3pPr marL="1371600" lvl="2" indent="-381000" algn="l">
              <a:lnSpc>
                <a:spcPct val="100000"/>
              </a:lnSpc>
              <a:spcBef>
                <a:spcPts val="500"/>
              </a:spcBef>
              <a:spcAft>
                <a:spcPts val="0"/>
              </a:spcAft>
              <a:buClr>
                <a:srgbClr val="FFFFFF"/>
              </a:buClr>
              <a:buSzPts val="2400"/>
              <a:buChar char="•"/>
              <a:defRPr sz="2400">
                <a:solidFill>
                  <a:srgbClr val="FFFFFF"/>
                </a:solidFill>
              </a:defRPr>
            </a:lvl3pPr>
            <a:lvl4pPr marL="1828800" lvl="3" indent="-381000" algn="l">
              <a:lnSpc>
                <a:spcPct val="100000"/>
              </a:lnSpc>
              <a:spcBef>
                <a:spcPts val="500"/>
              </a:spcBef>
              <a:spcAft>
                <a:spcPts val="0"/>
              </a:spcAft>
              <a:buClr>
                <a:srgbClr val="FFFFFF"/>
              </a:buClr>
              <a:buSzPts val="2400"/>
              <a:buChar char="–"/>
              <a:defRPr sz="2400">
                <a:solidFill>
                  <a:srgbClr val="FFFFFF"/>
                </a:solidFill>
              </a:defRPr>
            </a:lvl4pPr>
            <a:lvl5pPr marL="2286000" lvl="4" indent="-381000" algn="l">
              <a:lnSpc>
                <a:spcPct val="100000"/>
              </a:lnSpc>
              <a:spcBef>
                <a:spcPts val="500"/>
              </a:spcBef>
              <a:spcAft>
                <a:spcPts val="0"/>
              </a:spcAft>
              <a:buClr>
                <a:srgbClr val="FFFFFF"/>
              </a:buClr>
              <a:buSzPts val="2400"/>
              <a:buChar char="•"/>
              <a:defRPr sz="2400">
                <a:solidFill>
                  <a:srgbClr val="FFFFFF"/>
                </a:solidFill>
              </a:defRPr>
            </a:lvl5pPr>
            <a:lvl6pPr marL="2743200" lvl="5" indent="-381000" algn="l">
              <a:lnSpc>
                <a:spcPct val="100000"/>
              </a:lnSpc>
              <a:spcBef>
                <a:spcPts val="500"/>
              </a:spcBef>
              <a:spcAft>
                <a:spcPts val="0"/>
              </a:spcAft>
              <a:buClr>
                <a:srgbClr val="FFFFFF"/>
              </a:buClr>
              <a:buSzPts val="2400"/>
              <a:buChar char="–"/>
              <a:defRPr sz="2400">
                <a:solidFill>
                  <a:srgbClr val="FFFFFF"/>
                </a:solidFill>
              </a:defRPr>
            </a:lvl6pPr>
            <a:lvl7pPr marL="3200400" lvl="6" indent="-381000" algn="l">
              <a:lnSpc>
                <a:spcPct val="100000"/>
              </a:lnSpc>
              <a:spcBef>
                <a:spcPts val="500"/>
              </a:spcBef>
              <a:spcAft>
                <a:spcPts val="0"/>
              </a:spcAft>
              <a:buClr>
                <a:srgbClr val="FFFFFF"/>
              </a:buClr>
              <a:buSzPts val="2400"/>
              <a:buChar char="•"/>
              <a:defRPr sz="2400">
                <a:solidFill>
                  <a:srgbClr val="FFFFFF"/>
                </a:solidFill>
              </a:defRPr>
            </a:lvl7pPr>
            <a:lvl8pPr marL="3657600" lvl="7" indent="-381000" algn="l">
              <a:lnSpc>
                <a:spcPct val="100000"/>
              </a:lnSpc>
              <a:spcBef>
                <a:spcPts val="500"/>
              </a:spcBef>
              <a:spcAft>
                <a:spcPts val="0"/>
              </a:spcAft>
              <a:buClr>
                <a:srgbClr val="FFFFFF"/>
              </a:buClr>
              <a:buSzPts val="2400"/>
              <a:buChar char="–"/>
              <a:defRPr sz="2400">
                <a:solidFill>
                  <a:srgbClr val="FFFFFF"/>
                </a:solidFill>
              </a:defRPr>
            </a:lvl8pPr>
            <a:lvl9pPr marL="4114800" lvl="8" indent="-381000" algn="l">
              <a:lnSpc>
                <a:spcPct val="100000"/>
              </a:lnSpc>
              <a:spcBef>
                <a:spcPts val="500"/>
              </a:spcBef>
              <a:spcAft>
                <a:spcPts val="500"/>
              </a:spcAft>
              <a:buClr>
                <a:srgbClr val="FFFFFF"/>
              </a:buClr>
              <a:buSzPts val="2400"/>
              <a:buChar char="•"/>
              <a:defRPr sz="2400">
                <a:solidFill>
                  <a:srgbClr val="FFFFFF"/>
                </a:solidFill>
              </a:defRPr>
            </a:lvl9pPr>
          </a:lstStyle>
          <a:p>
            <a:endParaRPr/>
          </a:p>
        </p:txBody>
      </p:sp>
      <p:sp>
        <p:nvSpPr>
          <p:cNvPr id="191" name="Google Shape;191;p37"/>
          <p:cNvSpPr txBox="1">
            <a:spLocks noGrp="1"/>
          </p:cNvSpPr>
          <p:nvPr>
            <p:ph type="body" idx="4"/>
          </p:nvPr>
        </p:nvSpPr>
        <p:spPr>
          <a:xfrm>
            <a:off x="4706550" y="1587975"/>
            <a:ext cx="3702900" cy="1793100"/>
          </a:xfrm>
          <a:prstGeom prst="rect">
            <a:avLst/>
          </a:prstGeom>
          <a:noFill/>
          <a:ln>
            <a:noFill/>
          </a:ln>
        </p:spPr>
        <p:txBody>
          <a:bodyPr spcFirstLastPara="1" wrap="square" lIns="0" tIns="0" rIns="0" bIns="0" anchor="ctr" anchorCtr="0">
            <a:noAutofit/>
          </a:bodyPr>
          <a:lstStyle>
            <a:lvl1pPr marL="457200" lvl="0" indent="-381000" algn="l">
              <a:lnSpc>
                <a:spcPct val="100000"/>
              </a:lnSpc>
              <a:spcBef>
                <a:spcPts val="0"/>
              </a:spcBef>
              <a:spcAft>
                <a:spcPts val="0"/>
              </a:spcAft>
              <a:buClr>
                <a:srgbClr val="FFFFFF"/>
              </a:buClr>
              <a:buSzPts val="2400"/>
              <a:buChar char="•"/>
              <a:defRPr sz="2400">
                <a:solidFill>
                  <a:srgbClr val="FFFFFF"/>
                </a:solidFill>
              </a:defRPr>
            </a:lvl1pPr>
            <a:lvl2pPr marL="914400" lvl="1" indent="-381000" algn="l">
              <a:lnSpc>
                <a:spcPct val="100000"/>
              </a:lnSpc>
              <a:spcBef>
                <a:spcPts val="500"/>
              </a:spcBef>
              <a:spcAft>
                <a:spcPts val="0"/>
              </a:spcAft>
              <a:buClr>
                <a:srgbClr val="FFFFFF"/>
              </a:buClr>
              <a:buSzPts val="2400"/>
              <a:buChar char="–"/>
              <a:defRPr sz="2400">
                <a:solidFill>
                  <a:srgbClr val="FFFFFF"/>
                </a:solidFill>
              </a:defRPr>
            </a:lvl2pPr>
            <a:lvl3pPr marL="1371600" lvl="2" indent="-381000" algn="l">
              <a:lnSpc>
                <a:spcPct val="100000"/>
              </a:lnSpc>
              <a:spcBef>
                <a:spcPts val="500"/>
              </a:spcBef>
              <a:spcAft>
                <a:spcPts val="0"/>
              </a:spcAft>
              <a:buClr>
                <a:srgbClr val="FFFFFF"/>
              </a:buClr>
              <a:buSzPts val="2400"/>
              <a:buChar char="•"/>
              <a:defRPr sz="2400">
                <a:solidFill>
                  <a:srgbClr val="FFFFFF"/>
                </a:solidFill>
              </a:defRPr>
            </a:lvl3pPr>
            <a:lvl4pPr marL="1828800" lvl="3" indent="-381000" algn="l">
              <a:lnSpc>
                <a:spcPct val="100000"/>
              </a:lnSpc>
              <a:spcBef>
                <a:spcPts val="500"/>
              </a:spcBef>
              <a:spcAft>
                <a:spcPts val="0"/>
              </a:spcAft>
              <a:buClr>
                <a:srgbClr val="FFFFFF"/>
              </a:buClr>
              <a:buSzPts val="2400"/>
              <a:buChar char="–"/>
              <a:defRPr sz="2400">
                <a:solidFill>
                  <a:srgbClr val="FFFFFF"/>
                </a:solidFill>
              </a:defRPr>
            </a:lvl4pPr>
            <a:lvl5pPr marL="2286000" lvl="4" indent="-381000" algn="l">
              <a:lnSpc>
                <a:spcPct val="100000"/>
              </a:lnSpc>
              <a:spcBef>
                <a:spcPts val="500"/>
              </a:spcBef>
              <a:spcAft>
                <a:spcPts val="0"/>
              </a:spcAft>
              <a:buClr>
                <a:srgbClr val="FFFFFF"/>
              </a:buClr>
              <a:buSzPts val="2400"/>
              <a:buChar char="•"/>
              <a:defRPr sz="2400">
                <a:solidFill>
                  <a:srgbClr val="FFFFFF"/>
                </a:solidFill>
              </a:defRPr>
            </a:lvl5pPr>
            <a:lvl6pPr marL="2743200" lvl="5" indent="-381000" algn="l">
              <a:lnSpc>
                <a:spcPct val="100000"/>
              </a:lnSpc>
              <a:spcBef>
                <a:spcPts val="500"/>
              </a:spcBef>
              <a:spcAft>
                <a:spcPts val="0"/>
              </a:spcAft>
              <a:buClr>
                <a:srgbClr val="FFFFFF"/>
              </a:buClr>
              <a:buSzPts val="2400"/>
              <a:buChar char="–"/>
              <a:defRPr sz="2400">
                <a:solidFill>
                  <a:srgbClr val="FFFFFF"/>
                </a:solidFill>
              </a:defRPr>
            </a:lvl6pPr>
            <a:lvl7pPr marL="3200400" lvl="6" indent="-381000" algn="l">
              <a:lnSpc>
                <a:spcPct val="100000"/>
              </a:lnSpc>
              <a:spcBef>
                <a:spcPts val="500"/>
              </a:spcBef>
              <a:spcAft>
                <a:spcPts val="0"/>
              </a:spcAft>
              <a:buClr>
                <a:srgbClr val="FFFFFF"/>
              </a:buClr>
              <a:buSzPts val="2400"/>
              <a:buChar char="•"/>
              <a:defRPr sz="2400">
                <a:solidFill>
                  <a:srgbClr val="FFFFFF"/>
                </a:solidFill>
              </a:defRPr>
            </a:lvl7pPr>
            <a:lvl8pPr marL="3657600" lvl="7" indent="-381000" algn="l">
              <a:lnSpc>
                <a:spcPct val="100000"/>
              </a:lnSpc>
              <a:spcBef>
                <a:spcPts val="500"/>
              </a:spcBef>
              <a:spcAft>
                <a:spcPts val="0"/>
              </a:spcAft>
              <a:buClr>
                <a:srgbClr val="FFFFFF"/>
              </a:buClr>
              <a:buSzPts val="2400"/>
              <a:buChar char="–"/>
              <a:defRPr sz="2400">
                <a:solidFill>
                  <a:srgbClr val="FFFFFF"/>
                </a:solidFill>
              </a:defRPr>
            </a:lvl8pPr>
            <a:lvl9pPr marL="4114800" lvl="8" indent="-381000" algn="l">
              <a:lnSpc>
                <a:spcPct val="100000"/>
              </a:lnSpc>
              <a:spcBef>
                <a:spcPts val="500"/>
              </a:spcBef>
              <a:spcAft>
                <a:spcPts val="500"/>
              </a:spcAft>
              <a:buClr>
                <a:srgbClr val="FFFFFF"/>
              </a:buClr>
              <a:buSzPts val="2400"/>
              <a:buChar char="•"/>
              <a:defRPr sz="2400">
                <a:solidFill>
                  <a:srgbClr val="FFFFFF"/>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se Study 1">
  <p:cSld name="CUSTOM_19">
    <p:spTree>
      <p:nvGrpSpPr>
        <p:cNvPr id="1" name="Shape 192"/>
        <p:cNvGrpSpPr/>
        <p:nvPr/>
      </p:nvGrpSpPr>
      <p:grpSpPr>
        <a:xfrm>
          <a:off x="0" y="0"/>
          <a:ext cx="0" cy="0"/>
          <a:chOff x="0" y="0"/>
          <a:chExt cx="0" cy="0"/>
        </a:xfrm>
      </p:grpSpPr>
      <p:sp>
        <p:nvSpPr>
          <p:cNvPr id="193" name="Google Shape;193;p38"/>
          <p:cNvSpPr/>
          <p:nvPr/>
        </p:nvSpPr>
        <p:spPr>
          <a:xfrm>
            <a:off x="0" y="0"/>
            <a:ext cx="3048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38"/>
          <p:cNvSpPr/>
          <p:nvPr/>
        </p:nvSpPr>
        <p:spPr>
          <a:xfrm>
            <a:off x="6096000" y="0"/>
            <a:ext cx="3048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Case study images here</a:t>
            </a:r>
            <a:endParaRPr sz="1200" b="0" i="0" u="none" strike="noStrike" cap="none">
              <a:solidFill>
                <a:srgbClr val="000000"/>
              </a:solidFill>
              <a:latin typeface="Arial"/>
              <a:ea typeface="Arial"/>
              <a:cs typeface="Arial"/>
              <a:sym typeface="Arial"/>
            </a:endParaRPr>
          </a:p>
        </p:txBody>
      </p:sp>
      <p:sp>
        <p:nvSpPr>
          <p:cNvPr id="195" name="Google Shape;195;p38"/>
          <p:cNvSpPr txBox="1">
            <a:spLocks noGrp="1"/>
          </p:cNvSpPr>
          <p:nvPr>
            <p:ph type="subTitle" idx="1"/>
          </p:nvPr>
        </p:nvSpPr>
        <p:spPr>
          <a:xfrm>
            <a:off x="161800" y="321475"/>
            <a:ext cx="1887000" cy="362400"/>
          </a:xfrm>
          <a:prstGeom prst="rect">
            <a:avLst/>
          </a:prstGeom>
          <a:solidFill>
            <a:srgbClr val="FFFFFF"/>
          </a:solidFill>
          <a:ln>
            <a:noFill/>
          </a:ln>
        </p:spPr>
        <p:txBody>
          <a:bodyPr spcFirstLastPara="1" wrap="square" lIns="182875" tIns="91425" rIns="182875" bIns="91425" anchor="ctr" anchorCtr="0">
            <a:noAutofit/>
          </a:bodyPr>
          <a:lstStyle>
            <a:lvl1pPr lvl="0" algn="l">
              <a:lnSpc>
                <a:spcPct val="100000"/>
              </a:lnSpc>
              <a:spcBef>
                <a:spcPts val="0"/>
              </a:spcBef>
              <a:spcAft>
                <a:spcPts val="0"/>
              </a:spcAft>
              <a:buSzPts val="1200"/>
              <a:buNone/>
              <a:defRPr sz="1400" b="1">
                <a:latin typeface="Georgia"/>
                <a:ea typeface="Georgia"/>
                <a:cs typeface="Georgia"/>
                <a:sym typeface="Georgia"/>
              </a:defRPr>
            </a:lvl1pPr>
            <a:lvl2pPr lvl="1" algn="l">
              <a:lnSpc>
                <a:spcPct val="100000"/>
              </a:lnSpc>
              <a:spcBef>
                <a:spcPts val="0"/>
              </a:spcBef>
              <a:spcAft>
                <a:spcPts val="0"/>
              </a:spcAft>
              <a:buSzPts val="1200"/>
              <a:buNone/>
              <a:defRPr sz="1400" b="1">
                <a:latin typeface="Georgia"/>
                <a:ea typeface="Georgia"/>
                <a:cs typeface="Georgia"/>
                <a:sym typeface="Georgia"/>
              </a:defRPr>
            </a:lvl2pPr>
            <a:lvl3pPr lvl="2" algn="l">
              <a:lnSpc>
                <a:spcPct val="100000"/>
              </a:lnSpc>
              <a:spcBef>
                <a:spcPts val="0"/>
              </a:spcBef>
              <a:spcAft>
                <a:spcPts val="0"/>
              </a:spcAft>
              <a:buSzPts val="1200"/>
              <a:buNone/>
              <a:defRPr sz="1400" b="1">
                <a:latin typeface="Georgia"/>
                <a:ea typeface="Georgia"/>
                <a:cs typeface="Georgia"/>
                <a:sym typeface="Georgia"/>
              </a:defRPr>
            </a:lvl3pPr>
            <a:lvl4pPr lvl="3" algn="l">
              <a:lnSpc>
                <a:spcPct val="100000"/>
              </a:lnSpc>
              <a:spcBef>
                <a:spcPts val="0"/>
              </a:spcBef>
              <a:spcAft>
                <a:spcPts val="0"/>
              </a:spcAft>
              <a:buSzPts val="1200"/>
              <a:buNone/>
              <a:defRPr sz="1400" b="1">
                <a:latin typeface="Georgia"/>
                <a:ea typeface="Georgia"/>
                <a:cs typeface="Georgia"/>
                <a:sym typeface="Georgia"/>
              </a:defRPr>
            </a:lvl4pPr>
            <a:lvl5pPr lvl="4" algn="l">
              <a:lnSpc>
                <a:spcPct val="100000"/>
              </a:lnSpc>
              <a:spcBef>
                <a:spcPts val="0"/>
              </a:spcBef>
              <a:spcAft>
                <a:spcPts val="0"/>
              </a:spcAft>
              <a:buSzPts val="1200"/>
              <a:buNone/>
              <a:defRPr sz="1400" b="1">
                <a:latin typeface="Georgia"/>
                <a:ea typeface="Georgia"/>
                <a:cs typeface="Georgia"/>
                <a:sym typeface="Georgia"/>
              </a:defRPr>
            </a:lvl5pPr>
            <a:lvl6pPr lvl="5" algn="l">
              <a:lnSpc>
                <a:spcPct val="100000"/>
              </a:lnSpc>
              <a:spcBef>
                <a:spcPts val="0"/>
              </a:spcBef>
              <a:spcAft>
                <a:spcPts val="0"/>
              </a:spcAft>
              <a:buSzPts val="1200"/>
              <a:buNone/>
              <a:defRPr sz="1400" b="1">
                <a:latin typeface="Georgia"/>
                <a:ea typeface="Georgia"/>
                <a:cs typeface="Georgia"/>
                <a:sym typeface="Georgia"/>
              </a:defRPr>
            </a:lvl6pPr>
            <a:lvl7pPr lvl="6" algn="l">
              <a:lnSpc>
                <a:spcPct val="100000"/>
              </a:lnSpc>
              <a:spcBef>
                <a:spcPts val="0"/>
              </a:spcBef>
              <a:spcAft>
                <a:spcPts val="0"/>
              </a:spcAft>
              <a:buSzPts val="1200"/>
              <a:buNone/>
              <a:defRPr sz="1400" b="1">
                <a:latin typeface="Georgia"/>
                <a:ea typeface="Georgia"/>
                <a:cs typeface="Georgia"/>
                <a:sym typeface="Georgia"/>
              </a:defRPr>
            </a:lvl7pPr>
            <a:lvl8pPr lvl="7" algn="l">
              <a:lnSpc>
                <a:spcPct val="100000"/>
              </a:lnSpc>
              <a:spcBef>
                <a:spcPts val="0"/>
              </a:spcBef>
              <a:spcAft>
                <a:spcPts val="0"/>
              </a:spcAft>
              <a:buSzPts val="1200"/>
              <a:buNone/>
              <a:defRPr sz="1400" b="1">
                <a:latin typeface="Georgia"/>
                <a:ea typeface="Georgia"/>
                <a:cs typeface="Georgia"/>
                <a:sym typeface="Georgia"/>
              </a:defRPr>
            </a:lvl8pPr>
            <a:lvl9pPr lvl="8" algn="l">
              <a:lnSpc>
                <a:spcPct val="100000"/>
              </a:lnSpc>
              <a:spcBef>
                <a:spcPts val="0"/>
              </a:spcBef>
              <a:spcAft>
                <a:spcPts val="0"/>
              </a:spcAft>
              <a:buSzPts val="1200"/>
              <a:buNone/>
              <a:defRPr sz="1400" b="1">
                <a:latin typeface="Georgia"/>
                <a:ea typeface="Georgia"/>
                <a:cs typeface="Georgia"/>
                <a:sym typeface="Georgia"/>
              </a:defRPr>
            </a:lvl9pPr>
          </a:lstStyle>
          <a:p>
            <a:endParaRPr/>
          </a:p>
        </p:txBody>
      </p:sp>
      <p:sp>
        <p:nvSpPr>
          <p:cNvPr id="196" name="Google Shape;196;p38"/>
          <p:cNvSpPr txBox="1">
            <a:spLocks noGrp="1"/>
          </p:cNvSpPr>
          <p:nvPr>
            <p:ph type="subTitle" idx="2"/>
          </p:nvPr>
        </p:nvSpPr>
        <p:spPr>
          <a:xfrm>
            <a:off x="584925" y="594750"/>
            <a:ext cx="1990200" cy="362400"/>
          </a:xfrm>
          <a:prstGeom prst="rect">
            <a:avLst/>
          </a:prstGeom>
          <a:solidFill>
            <a:srgbClr val="FFFFFF"/>
          </a:solidFill>
          <a:ln>
            <a:noFill/>
          </a:ln>
        </p:spPr>
        <p:txBody>
          <a:bodyPr spcFirstLastPara="1" wrap="square" lIns="182875" tIns="91425" rIns="182875" bIns="91425" anchor="ctr" anchorCtr="0">
            <a:noAutofit/>
          </a:bodyPr>
          <a:lstStyle>
            <a:lvl1pPr lvl="0" algn="l">
              <a:lnSpc>
                <a:spcPct val="100000"/>
              </a:lnSpc>
              <a:spcBef>
                <a:spcPts val="0"/>
              </a:spcBef>
              <a:spcAft>
                <a:spcPts val="0"/>
              </a:spcAft>
              <a:buSzPts val="1200"/>
              <a:buNone/>
              <a:defRPr sz="1400" b="1">
                <a:latin typeface="Georgia"/>
                <a:ea typeface="Georgia"/>
                <a:cs typeface="Georgia"/>
                <a:sym typeface="Georgia"/>
              </a:defRPr>
            </a:lvl1pPr>
            <a:lvl2pPr lvl="1" algn="l">
              <a:lnSpc>
                <a:spcPct val="100000"/>
              </a:lnSpc>
              <a:spcBef>
                <a:spcPts val="0"/>
              </a:spcBef>
              <a:spcAft>
                <a:spcPts val="0"/>
              </a:spcAft>
              <a:buSzPts val="1200"/>
              <a:buNone/>
              <a:defRPr sz="1400" b="1">
                <a:latin typeface="Georgia"/>
                <a:ea typeface="Georgia"/>
                <a:cs typeface="Georgia"/>
                <a:sym typeface="Georgia"/>
              </a:defRPr>
            </a:lvl2pPr>
            <a:lvl3pPr lvl="2" algn="l">
              <a:lnSpc>
                <a:spcPct val="100000"/>
              </a:lnSpc>
              <a:spcBef>
                <a:spcPts val="0"/>
              </a:spcBef>
              <a:spcAft>
                <a:spcPts val="0"/>
              </a:spcAft>
              <a:buSzPts val="1200"/>
              <a:buNone/>
              <a:defRPr sz="1400" b="1">
                <a:latin typeface="Georgia"/>
                <a:ea typeface="Georgia"/>
                <a:cs typeface="Georgia"/>
                <a:sym typeface="Georgia"/>
              </a:defRPr>
            </a:lvl3pPr>
            <a:lvl4pPr lvl="3" algn="l">
              <a:lnSpc>
                <a:spcPct val="100000"/>
              </a:lnSpc>
              <a:spcBef>
                <a:spcPts val="0"/>
              </a:spcBef>
              <a:spcAft>
                <a:spcPts val="0"/>
              </a:spcAft>
              <a:buSzPts val="1200"/>
              <a:buNone/>
              <a:defRPr sz="1400" b="1">
                <a:latin typeface="Georgia"/>
                <a:ea typeface="Georgia"/>
                <a:cs typeface="Georgia"/>
                <a:sym typeface="Georgia"/>
              </a:defRPr>
            </a:lvl4pPr>
            <a:lvl5pPr lvl="4" algn="l">
              <a:lnSpc>
                <a:spcPct val="100000"/>
              </a:lnSpc>
              <a:spcBef>
                <a:spcPts val="0"/>
              </a:spcBef>
              <a:spcAft>
                <a:spcPts val="0"/>
              </a:spcAft>
              <a:buSzPts val="1200"/>
              <a:buNone/>
              <a:defRPr sz="1400" b="1">
                <a:latin typeface="Georgia"/>
                <a:ea typeface="Georgia"/>
                <a:cs typeface="Georgia"/>
                <a:sym typeface="Georgia"/>
              </a:defRPr>
            </a:lvl5pPr>
            <a:lvl6pPr lvl="5" algn="l">
              <a:lnSpc>
                <a:spcPct val="100000"/>
              </a:lnSpc>
              <a:spcBef>
                <a:spcPts val="0"/>
              </a:spcBef>
              <a:spcAft>
                <a:spcPts val="0"/>
              </a:spcAft>
              <a:buSzPts val="1200"/>
              <a:buNone/>
              <a:defRPr sz="1400" b="1">
                <a:latin typeface="Georgia"/>
                <a:ea typeface="Georgia"/>
                <a:cs typeface="Georgia"/>
                <a:sym typeface="Georgia"/>
              </a:defRPr>
            </a:lvl6pPr>
            <a:lvl7pPr lvl="6" algn="l">
              <a:lnSpc>
                <a:spcPct val="100000"/>
              </a:lnSpc>
              <a:spcBef>
                <a:spcPts val="0"/>
              </a:spcBef>
              <a:spcAft>
                <a:spcPts val="0"/>
              </a:spcAft>
              <a:buSzPts val="1200"/>
              <a:buNone/>
              <a:defRPr sz="1400" b="1">
                <a:latin typeface="Georgia"/>
                <a:ea typeface="Georgia"/>
                <a:cs typeface="Georgia"/>
                <a:sym typeface="Georgia"/>
              </a:defRPr>
            </a:lvl7pPr>
            <a:lvl8pPr lvl="7" algn="l">
              <a:lnSpc>
                <a:spcPct val="100000"/>
              </a:lnSpc>
              <a:spcBef>
                <a:spcPts val="0"/>
              </a:spcBef>
              <a:spcAft>
                <a:spcPts val="0"/>
              </a:spcAft>
              <a:buSzPts val="1200"/>
              <a:buNone/>
              <a:defRPr sz="1400" b="1">
                <a:latin typeface="Georgia"/>
                <a:ea typeface="Georgia"/>
                <a:cs typeface="Georgia"/>
                <a:sym typeface="Georgia"/>
              </a:defRPr>
            </a:lvl8pPr>
            <a:lvl9pPr lvl="8" algn="l">
              <a:lnSpc>
                <a:spcPct val="100000"/>
              </a:lnSpc>
              <a:spcBef>
                <a:spcPts val="0"/>
              </a:spcBef>
              <a:spcAft>
                <a:spcPts val="0"/>
              </a:spcAft>
              <a:buSzPts val="1200"/>
              <a:buNone/>
              <a:defRPr sz="1400" b="1">
                <a:latin typeface="Georgia"/>
                <a:ea typeface="Georgia"/>
                <a:cs typeface="Georgia"/>
                <a:sym typeface="Georgia"/>
              </a:defRPr>
            </a:lvl9pPr>
          </a:lstStyle>
          <a:p>
            <a:endParaRPr/>
          </a:p>
        </p:txBody>
      </p:sp>
      <p:sp>
        <p:nvSpPr>
          <p:cNvPr id="197" name="Google Shape;197;p38"/>
          <p:cNvSpPr txBox="1">
            <a:spLocks noGrp="1"/>
          </p:cNvSpPr>
          <p:nvPr>
            <p:ph type="subTitle" idx="3"/>
          </p:nvPr>
        </p:nvSpPr>
        <p:spPr>
          <a:xfrm>
            <a:off x="3245650" y="321475"/>
            <a:ext cx="2650200" cy="273300"/>
          </a:xfrm>
          <a:prstGeom prst="rect">
            <a:avLst/>
          </a:prstGeom>
          <a:solidFill>
            <a:schemeClr val="accent1"/>
          </a:solid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200"/>
              <a:buNone/>
              <a:defRPr b="1">
                <a:solidFill>
                  <a:srgbClr val="FFFFFF"/>
                </a:solidFill>
              </a:defRPr>
            </a:lvl1pPr>
            <a:lvl2pPr lvl="1" algn="l">
              <a:lnSpc>
                <a:spcPct val="100000"/>
              </a:lnSpc>
              <a:spcBef>
                <a:spcPts val="0"/>
              </a:spcBef>
              <a:spcAft>
                <a:spcPts val="0"/>
              </a:spcAft>
              <a:buSzPts val="1200"/>
              <a:buNone/>
              <a:defRPr b="1">
                <a:solidFill>
                  <a:srgbClr val="FFFFFF"/>
                </a:solidFill>
              </a:defRPr>
            </a:lvl2pPr>
            <a:lvl3pPr lvl="2" algn="l">
              <a:lnSpc>
                <a:spcPct val="100000"/>
              </a:lnSpc>
              <a:spcBef>
                <a:spcPts val="0"/>
              </a:spcBef>
              <a:spcAft>
                <a:spcPts val="0"/>
              </a:spcAft>
              <a:buSzPts val="1200"/>
              <a:buNone/>
              <a:defRPr b="1">
                <a:solidFill>
                  <a:srgbClr val="FFFFFF"/>
                </a:solidFill>
              </a:defRPr>
            </a:lvl3pPr>
            <a:lvl4pPr lvl="3" algn="l">
              <a:lnSpc>
                <a:spcPct val="100000"/>
              </a:lnSpc>
              <a:spcBef>
                <a:spcPts val="0"/>
              </a:spcBef>
              <a:spcAft>
                <a:spcPts val="0"/>
              </a:spcAft>
              <a:buSzPts val="1200"/>
              <a:buNone/>
              <a:defRPr b="1">
                <a:solidFill>
                  <a:srgbClr val="FFFFFF"/>
                </a:solidFill>
              </a:defRPr>
            </a:lvl4pPr>
            <a:lvl5pPr lvl="4" algn="l">
              <a:lnSpc>
                <a:spcPct val="100000"/>
              </a:lnSpc>
              <a:spcBef>
                <a:spcPts val="0"/>
              </a:spcBef>
              <a:spcAft>
                <a:spcPts val="0"/>
              </a:spcAft>
              <a:buSzPts val="1200"/>
              <a:buNone/>
              <a:defRPr b="1">
                <a:solidFill>
                  <a:srgbClr val="FFFFFF"/>
                </a:solidFill>
              </a:defRPr>
            </a:lvl5pPr>
            <a:lvl6pPr lvl="5" algn="l">
              <a:lnSpc>
                <a:spcPct val="100000"/>
              </a:lnSpc>
              <a:spcBef>
                <a:spcPts val="0"/>
              </a:spcBef>
              <a:spcAft>
                <a:spcPts val="0"/>
              </a:spcAft>
              <a:buSzPts val="1200"/>
              <a:buNone/>
              <a:defRPr b="1">
                <a:solidFill>
                  <a:srgbClr val="FFFFFF"/>
                </a:solidFill>
              </a:defRPr>
            </a:lvl6pPr>
            <a:lvl7pPr lvl="6" algn="l">
              <a:lnSpc>
                <a:spcPct val="100000"/>
              </a:lnSpc>
              <a:spcBef>
                <a:spcPts val="0"/>
              </a:spcBef>
              <a:spcAft>
                <a:spcPts val="0"/>
              </a:spcAft>
              <a:buSzPts val="1200"/>
              <a:buNone/>
              <a:defRPr b="1">
                <a:solidFill>
                  <a:srgbClr val="FFFFFF"/>
                </a:solidFill>
              </a:defRPr>
            </a:lvl7pPr>
            <a:lvl8pPr lvl="7" algn="l">
              <a:lnSpc>
                <a:spcPct val="100000"/>
              </a:lnSpc>
              <a:spcBef>
                <a:spcPts val="0"/>
              </a:spcBef>
              <a:spcAft>
                <a:spcPts val="0"/>
              </a:spcAft>
              <a:buSzPts val="1200"/>
              <a:buNone/>
              <a:defRPr b="1">
                <a:solidFill>
                  <a:srgbClr val="FFFFFF"/>
                </a:solidFill>
              </a:defRPr>
            </a:lvl8pPr>
            <a:lvl9pPr lvl="8" algn="l">
              <a:lnSpc>
                <a:spcPct val="100000"/>
              </a:lnSpc>
              <a:spcBef>
                <a:spcPts val="0"/>
              </a:spcBef>
              <a:spcAft>
                <a:spcPts val="0"/>
              </a:spcAft>
              <a:buSzPts val="1200"/>
              <a:buNone/>
              <a:defRPr b="1">
                <a:solidFill>
                  <a:srgbClr val="FFFFFF"/>
                </a:solidFill>
              </a:defRPr>
            </a:lvl9pPr>
          </a:lstStyle>
          <a:p>
            <a:endParaRPr/>
          </a:p>
        </p:txBody>
      </p:sp>
      <p:sp>
        <p:nvSpPr>
          <p:cNvPr id="198" name="Google Shape;198;p38"/>
          <p:cNvSpPr txBox="1">
            <a:spLocks noGrp="1"/>
          </p:cNvSpPr>
          <p:nvPr>
            <p:ph type="subTitle" idx="4"/>
          </p:nvPr>
        </p:nvSpPr>
        <p:spPr>
          <a:xfrm>
            <a:off x="3246900" y="3333500"/>
            <a:ext cx="2650200" cy="273300"/>
          </a:xfrm>
          <a:prstGeom prst="rect">
            <a:avLst/>
          </a:prstGeom>
          <a:solidFill>
            <a:schemeClr val="accent1"/>
          </a:solid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200"/>
              <a:buNone/>
              <a:defRPr b="1">
                <a:solidFill>
                  <a:srgbClr val="FFFFFF"/>
                </a:solidFill>
              </a:defRPr>
            </a:lvl1pPr>
            <a:lvl2pPr lvl="1" algn="l">
              <a:lnSpc>
                <a:spcPct val="100000"/>
              </a:lnSpc>
              <a:spcBef>
                <a:spcPts val="0"/>
              </a:spcBef>
              <a:spcAft>
                <a:spcPts val="0"/>
              </a:spcAft>
              <a:buSzPts val="1200"/>
              <a:buNone/>
              <a:defRPr b="1">
                <a:solidFill>
                  <a:srgbClr val="FFFFFF"/>
                </a:solidFill>
              </a:defRPr>
            </a:lvl2pPr>
            <a:lvl3pPr lvl="2" algn="l">
              <a:lnSpc>
                <a:spcPct val="100000"/>
              </a:lnSpc>
              <a:spcBef>
                <a:spcPts val="0"/>
              </a:spcBef>
              <a:spcAft>
                <a:spcPts val="0"/>
              </a:spcAft>
              <a:buSzPts val="1200"/>
              <a:buNone/>
              <a:defRPr b="1">
                <a:solidFill>
                  <a:srgbClr val="FFFFFF"/>
                </a:solidFill>
              </a:defRPr>
            </a:lvl3pPr>
            <a:lvl4pPr lvl="3" algn="l">
              <a:lnSpc>
                <a:spcPct val="100000"/>
              </a:lnSpc>
              <a:spcBef>
                <a:spcPts val="0"/>
              </a:spcBef>
              <a:spcAft>
                <a:spcPts val="0"/>
              </a:spcAft>
              <a:buSzPts val="1200"/>
              <a:buNone/>
              <a:defRPr b="1">
                <a:solidFill>
                  <a:srgbClr val="FFFFFF"/>
                </a:solidFill>
              </a:defRPr>
            </a:lvl4pPr>
            <a:lvl5pPr lvl="4" algn="l">
              <a:lnSpc>
                <a:spcPct val="100000"/>
              </a:lnSpc>
              <a:spcBef>
                <a:spcPts val="0"/>
              </a:spcBef>
              <a:spcAft>
                <a:spcPts val="0"/>
              </a:spcAft>
              <a:buSzPts val="1200"/>
              <a:buNone/>
              <a:defRPr b="1">
                <a:solidFill>
                  <a:srgbClr val="FFFFFF"/>
                </a:solidFill>
              </a:defRPr>
            </a:lvl5pPr>
            <a:lvl6pPr lvl="5" algn="l">
              <a:lnSpc>
                <a:spcPct val="100000"/>
              </a:lnSpc>
              <a:spcBef>
                <a:spcPts val="0"/>
              </a:spcBef>
              <a:spcAft>
                <a:spcPts val="0"/>
              </a:spcAft>
              <a:buSzPts val="1200"/>
              <a:buNone/>
              <a:defRPr b="1">
                <a:solidFill>
                  <a:srgbClr val="FFFFFF"/>
                </a:solidFill>
              </a:defRPr>
            </a:lvl6pPr>
            <a:lvl7pPr lvl="6" algn="l">
              <a:lnSpc>
                <a:spcPct val="100000"/>
              </a:lnSpc>
              <a:spcBef>
                <a:spcPts val="0"/>
              </a:spcBef>
              <a:spcAft>
                <a:spcPts val="0"/>
              </a:spcAft>
              <a:buSzPts val="1200"/>
              <a:buNone/>
              <a:defRPr b="1">
                <a:solidFill>
                  <a:srgbClr val="FFFFFF"/>
                </a:solidFill>
              </a:defRPr>
            </a:lvl7pPr>
            <a:lvl8pPr lvl="7" algn="l">
              <a:lnSpc>
                <a:spcPct val="100000"/>
              </a:lnSpc>
              <a:spcBef>
                <a:spcPts val="0"/>
              </a:spcBef>
              <a:spcAft>
                <a:spcPts val="0"/>
              </a:spcAft>
              <a:buSzPts val="1200"/>
              <a:buNone/>
              <a:defRPr b="1">
                <a:solidFill>
                  <a:srgbClr val="FFFFFF"/>
                </a:solidFill>
              </a:defRPr>
            </a:lvl8pPr>
            <a:lvl9pPr lvl="8" algn="l">
              <a:lnSpc>
                <a:spcPct val="100000"/>
              </a:lnSpc>
              <a:spcBef>
                <a:spcPts val="0"/>
              </a:spcBef>
              <a:spcAft>
                <a:spcPts val="0"/>
              </a:spcAft>
              <a:buSzPts val="1200"/>
              <a:buNone/>
              <a:defRPr b="1">
                <a:solidFill>
                  <a:srgbClr val="FFFFFF"/>
                </a:solidFill>
              </a:defRPr>
            </a:lvl9pPr>
          </a:lstStyle>
          <a:p>
            <a:endParaRPr/>
          </a:p>
        </p:txBody>
      </p:sp>
      <p:sp>
        <p:nvSpPr>
          <p:cNvPr id="199" name="Google Shape;199;p38"/>
          <p:cNvSpPr txBox="1">
            <a:spLocks noGrp="1"/>
          </p:cNvSpPr>
          <p:nvPr>
            <p:ph type="body" idx="5"/>
          </p:nvPr>
        </p:nvSpPr>
        <p:spPr>
          <a:xfrm>
            <a:off x="3245750" y="594750"/>
            <a:ext cx="2650200" cy="2570700"/>
          </a:xfrm>
          <a:prstGeom prst="rect">
            <a:avLst/>
          </a:prstGeom>
          <a:noFill/>
          <a:ln>
            <a:noFill/>
          </a:ln>
        </p:spPr>
        <p:txBody>
          <a:bodyPr spcFirstLastPara="1" wrap="square" lIns="0" tIns="0" rIns="0" bIns="0" anchor="t" anchorCtr="0">
            <a:noAutofit/>
          </a:bodyPr>
          <a:lstStyle>
            <a:lvl1pPr marL="457200" lvl="0" indent="-279400" algn="l">
              <a:lnSpc>
                <a:spcPct val="100000"/>
              </a:lnSpc>
              <a:spcBef>
                <a:spcPts val="0"/>
              </a:spcBef>
              <a:spcAft>
                <a:spcPts val="0"/>
              </a:spcAft>
              <a:buSzPts val="800"/>
              <a:buChar char="•"/>
              <a:defRPr sz="800"/>
            </a:lvl1pPr>
            <a:lvl2pPr marL="914400" lvl="1" indent="-279400" algn="l">
              <a:lnSpc>
                <a:spcPct val="100000"/>
              </a:lnSpc>
              <a:spcBef>
                <a:spcPts val="500"/>
              </a:spcBef>
              <a:spcAft>
                <a:spcPts val="0"/>
              </a:spcAft>
              <a:buSzPts val="800"/>
              <a:buChar char="–"/>
              <a:defRPr sz="800"/>
            </a:lvl2pPr>
            <a:lvl3pPr marL="1371600" lvl="2" indent="-279400" algn="l">
              <a:lnSpc>
                <a:spcPct val="100000"/>
              </a:lnSpc>
              <a:spcBef>
                <a:spcPts val="500"/>
              </a:spcBef>
              <a:spcAft>
                <a:spcPts val="0"/>
              </a:spcAft>
              <a:buSzPts val="800"/>
              <a:buChar char="•"/>
              <a:defRPr sz="800"/>
            </a:lvl3pPr>
            <a:lvl4pPr marL="1828800" lvl="3" indent="-279400" algn="l">
              <a:lnSpc>
                <a:spcPct val="100000"/>
              </a:lnSpc>
              <a:spcBef>
                <a:spcPts val="500"/>
              </a:spcBef>
              <a:spcAft>
                <a:spcPts val="0"/>
              </a:spcAft>
              <a:buSzPts val="800"/>
              <a:buChar char="–"/>
              <a:defRPr sz="800"/>
            </a:lvl4pPr>
            <a:lvl5pPr marL="2286000" lvl="4" indent="-279400" algn="l">
              <a:lnSpc>
                <a:spcPct val="100000"/>
              </a:lnSpc>
              <a:spcBef>
                <a:spcPts val="500"/>
              </a:spcBef>
              <a:spcAft>
                <a:spcPts val="0"/>
              </a:spcAft>
              <a:buSzPts val="800"/>
              <a:buChar char="•"/>
              <a:defRPr sz="800"/>
            </a:lvl5pPr>
            <a:lvl6pPr marL="2743200" lvl="5" indent="-279400" algn="l">
              <a:lnSpc>
                <a:spcPct val="100000"/>
              </a:lnSpc>
              <a:spcBef>
                <a:spcPts val="500"/>
              </a:spcBef>
              <a:spcAft>
                <a:spcPts val="0"/>
              </a:spcAft>
              <a:buSzPts val="800"/>
              <a:buChar char="–"/>
              <a:defRPr sz="800"/>
            </a:lvl6pPr>
            <a:lvl7pPr marL="3200400" lvl="6" indent="-279400" algn="l">
              <a:lnSpc>
                <a:spcPct val="100000"/>
              </a:lnSpc>
              <a:spcBef>
                <a:spcPts val="500"/>
              </a:spcBef>
              <a:spcAft>
                <a:spcPts val="0"/>
              </a:spcAft>
              <a:buSzPts val="800"/>
              <a:buChar char="•"/>
              <a:defRPr sz="800"/>
            </a:lvl7pPr>
            <a:lvl8pPr marL="3657600" lvl="7" indent="-279400" algn="l">
              <a:lnSpc>
                <a:spcPct val="100000"/>
              </a:lnSpc>
              <a:spcBef>
                <a:spcPts val="500"/>
              </a:spcBef>
              <a:spcAft>
                <a:spcPts val="0"/>
              </a:spcAft>
              <a:buSzPts val="800"/>
              <a:buChar char="–"/>
              <a:defRPr sz="800"/>
            </a:lvl8pPr>
            <a:lvl9pPr marL="4114800" lvl="8" indent="-279400" algn="l">
              <a:lnSpc>
                <a:spcPct val="100000"/>
              </a:lnSpc>
              <a:spcBef>
                <a:spcPts val="500"/>
              </a:spcBef>
              <a:spcAft>
                <a:spcPts val="500"/>
              </a:spcAft>
              <a:buSzPts val="800"/>
              <a:buChar char="•"/>
              <a:defRPr sz="800"/>
            </a:lvl9pPr>
          </a:lstStyle>
          <a:p>
            <a:endParaRPr/>
          </a:p>
        </p:txBody>
      </p:sp>
      <p:sp>
        <p:nvSpPr>
          <p:cNvPr id="200" name="Google Shape;200;p38"/>
          <p:cNvSpPr txBox="1">
            <a:spLocks noGrp="1"/>
          </p:cNvSpPr>
          <p:nvPr>
            <p:ph type="body" idx="6"/>
          </p:nvPr>
        </p:nvSpPr>
        <p:spPr>
          <a:xfrm>
            <a:off x="3246950" y="3606800"/>
            <a:ext cx="2650200" cy="1365300"/>
          </a:xfrm>
          <a:prstGeom prst="rect">
            <a:avLst/>
          </a:prstGeom>
          <a:noFill/>
          <a:ln>
            <a:noFill/>
          </a:ln>
        </p:spPr>
        <p:txBody>
          <a:bodyPr spcFirstLastPara="1" wrap="square" lIns="0" tIns="0" rIns="0" bIns="0" anchor="t" anchorCtr="0">
            <a:noAutofit/>
          </a:bodyPr>
          <a:lstStyle>
            <a:lvl1pPr marL="457200" lvl="0" indent="-292100" algn="l">
              <a:lnSpc>
                <a:spcPct val="100000"/>
              </a:lnSpc>
              <a:spcBef>
                <a:spcPts val="0"/>
              </a:spcBef>
              <a:spcAft>
                <a:spcPts val="0"/>
              </a:spcAft>
              <a:buSzPts val="1000"/>
              <a:buChar char="•"/>
              <a:defRPr sz="1000" b="1"/>
            </a:lvl1pPr>
            <a:lvl2pPr marL="914400" lvl="1" indent="-292100" algn="l">
              <a:lnSpc>
                <a:spcPct val="100000"/>
              </a:lnSpc>
              <a:spcBef>
                <a:spcPts val="500"/>
              </a:spcBef>
              <a:spcAft>
                <a:spcPts val="0"/>
              </a:spcAft>
              <a:buSzPts val="1000"/>
              <a:buChar char="–"/>
              <a:defRPr sz="1000" b="1"/>
            </a:lvl2pPr>
            <a:lvl3pPr marL="1371600" lvl="2" indent="-292100" algn="l">
              <a:lnSpc>
                <a:spcPct val="100000"/>
              </a:lnSpc>
              <a:spcBef>
                <a:spcPts val="500"/>
              </a:spcBef>
              <a:spcAft>
                <a:spcPts val="0"/>
              </a:spcAft>
              <a:buSzPts val="1000"/>
              <a:buChar char="•"/>
              <a:defRPr sz="1000" b="1"/>
            </a:lvl3pPr>
            <a:lvl4pPr marL="1828800" lvl="3" indent="-292100" algn="l">
              <a:lnSpc>
                <a:spcPct val="100000"/>
              </a:lnSpc>
              <a:spcBef>
                <a:spcPts val="500"/>
              </a:spcBef>
              <a:spcAft>
                <a:spcPts val="0"/>
              </a:spcAft>
              <a:buSzPts val="1000"/>
              <a:buChar char="–"/>
              <a:defRPr sz="1000" b="1"/>
            </a:lvl4pPr>
            <a:lvl5pPr marL="2286000" lvl="4" indent="-292100" algn="l">
              <a:lnSpc>
                <a:spcPct val="100000"/>
              </a:lnSpc>
              <a:spcBef>
                <a:spcPts val="500"/>
              </a:spcBef>
              <a:spcAft>
                <a:spcPts val="0"/>
              </a:spcAft>
              <a:buSzPts val="1000"/>
              <a:buChar char="•"/>
              <a:defRPr sz="1000" b="1"/>
            </a:lvl5pPr>
            <a:lvl6pPr marL="2743200" lvl="5" indent="-292100" algn="l">
              <a:lnSpc>
                <a:spcPct val="100000"/>
              </a:lnSpc>
              <a:spcBef>
                <a:spcPts val="500"/>
              </a:spcBef>
              <a:spcAft>
                <a:spcPts val="0"/>
              </a:spcAft>
              <a:buSzPts val="1000"/>
              <a:buChar char="–"/>
              <a:defRPr sz="1000" b="1"/>
            </a:lvl6pPr>
            <a:lvl7pPr marL="3200400" lvl="6" indent="-292100" algn="l">
              <a:lnSpc>
                <a:spcPct val="100000"/>
              </a:lnSpc>
              <a:spcBef>
                <a:spcPts val="500"/>
              </a:spcBef>
              <a:spcAft>
                <a:spcPts val="0"/>
              </a:spcAft>
              <a:buSzPts val="1000"/>
              <a:buChar char="•"/>
              <a:defRPr sz="1000" b="1"/>
            </a:lvl7pPr>
            <a:lvl8pPr marL="3657600" lvl="7" indent="-292100" algn="l">
              <a:lnSpc>
                <a:spcPct val="100000"/>
              </a:lnSpc>
              <a:spcBef>
                <a:spcPts val="500"/>
              </a:spcBef>
              <a:spcAft>
                <a:spcPts val="0"/>
              </a:spcAft>
              <a:buSzPts val="1000"/>
              <a:buChar char="–"/>
              <a:defRPr sz="1000" b="1"/>
            </a:lvl8pPr>
            <a:lvl9pPr marL="4114800" lvl="8" indent="-292100" algn="l">
              <a:lnSpc>
                <a:spcPct val="100000"/>
              </a:lnSpc>
              <a:spcBef>
                <a:spcPts val="500"/>
              </a:spcBef>
              <a:spcAft>
                <a:spcPts val="500"/>
              </a:spcAft>
              <a:buSzPts val="1000"/>
              <a:buChar char="•"/>
              <a:defRPr sz="1000" b="1"/>
            </a:lvl9pPr>
          </a:lstStyle>
          <a:p>
            <a:endParaRPr/>
          </a:p>
        </p:txBody>
      </p:sp>
      <p:sp>
        <p:nvSpPr>
          <p:cNvPr id="201" name="Google Shape;201;p38"/>
          <p:cNvSpPr txBox="1">
            <a:spLocks noGrp="1"/>
          </p:cNvSpPr>
          <p:nvPr>
            <p:ph type="title"/>
          </p:nvPr>
        </p:nvSpPr>
        <p:spPr>
          <a:xfrm>
            <a:off x="303350" y="1299600"/>
            <a:ext cx="2675700" cy="1599000"/>
          </a:xfrm>
          <a:prstGeom prst="rect">
            <a:avLst/>
          </a:prstGeom>
          <a:noFill/>
          <a:ln>
            <a:noFill/>
          </a:ln>
        </p:spPr>
        <p:txBody>
          <a:bodyPr spcFirstLastPara="1" wrap="square" lIns="0" tIns="0" rIns="0" bIns="0" anchor="ctr" anchorCtr="0">
            <a:noAutofit/>
          </a:bodyPr>
          <a:lstStyle>
            <a:lvl1pPr lvl="0" algn="l">
              <a:lnSpc>
                <a:spcPct val="85000"/>
              </a:lnSpc>
              <a:spcBef>
                <a:spcPts val="0"/>
              </a:spcBef>
              <a:spcAft>
                <a:spcPts val="0"/>
              </a:spcAft>
              <a:buSzPts val="2400"/>
              <a:buNone/>
              <a:defRPr sz="1600">
                <a:solidFill>
                  <a:srgbClr val="FFFFFF"/>
                </a:solidFill>
              </a:defRPr>
            </a:lvl1pPr>
            <a:lvl2pPr lvl="1" algn="l">
              <a:lnSpc>
                <a:spcPct val="100000"/>
              </a:lnSpc>
              <a:spcBef>
                <a:spcPts val="0"/>
              </a:spcBef>
              <a:spcAft>
                <a:spcPts val="0"/>
              </a:spcAft>
              <a:buSzPts val="1100"/>
              <a:buNone/>
              <a:defRPr sz="1600">
                <a:solidFill>
                  <a:srgbClr val="FFFFFF"/>
                </a:solidFill>
              </a:defRPr>
            </a:lvl2pPr>
            <a:lvl3pPr lvl="2" algn="l">
              <a:lnSpc>
                <a:spcPct val="100000"/>
              </a:lnSpc>
              <a:spcBef>
                <a:spcPts val="0"/>
              </a:spcBef>
              <a:spcAft>
                <a:spcPts val="0"/>
              </a:spcAft>
              <a:buSzPts val="1100"/>
              <a:buNone/>
              <a:defRPr sz="1600">
                <a:solidFill>
                  <a:srgbClr val="FFFFFF"/>
                </a:solidFill>
              </a:defRPr>
            </a:lvl3pPr>
            <a:lvl4pPr lvl="3" algn="l">
              <a:lnSpc>
                <a:spcPct val="100000"/>
              </a:lnSpc>
              <a:spcBef>
                <a:spcPts val="0"/>
              </a:spcBef>
              <a:spcAft>
                <a:spcPts val="0"/>
              </a:spcAft>
              <a:buSzPts val="1100"/>
              <a:buNone/>
              <a:defRPr sz="1600">
                <a:solidFill>
                  <a:srgbClr val="FFFFFF"/>
                </a:solidFill>
              </a:defRPr>
            </a:lvl4pPr>
            <a:lvl5pPr lvl="4" algn="l">
              <a:lnSpc>
                <a:spcPct val="100000"/>
              </a:lnSpc>
              <a:spcBef>
                <a:spcPts val="0"/>
              </a:spcBef>
              <a:spcAft>
                <a:spcPts val="0"/>
              </a:spcAft>
              <a:buSzPts val="1100"/>
              <a:buNone/>
              <a:defRPr sz="1600">
                <a:solidFill>
                  <a:srgbClr val="FFFFFF"/>
                </a:solidFill>
              </a:defRPr>
            </a:lvl5pPr>
            <a:lvl6pPr lvl="5" algn="l">
              <a:lnSpc>
                <a:spcPct val="100000"/>
              </a:lnSpc>
              <a:spcBef>
                <a:spcPts val="0"/>
              </a:spcBef>
              <a:spcAft>
                <a:spcPts val="0"/>
              </a:spcAft>
              <a:buSzPts val="1100"/>
              <a:buNone/>
              <a:defRPr sz="1600">
                <a:solidFill>
                  <a:srgbClr val="FFFFFF"/>
                </a:solidFill>
              </a:defRPr>
            </a:lvl6pPr>
            <a:lvl7pPr lvl="6" algn="l">
              <a:lnSpc>
                <a:spcPct val="100000"/>
              </a:lnSpc>
              <a:spcBef>
                <a:spcPts val="0"/>
              </a:spcBef>
              <a:spcAft>
                <a:spcPts val="0"/>
              </a:spcAft>
              <a:buSzPts val="1100"/>
              <a:buNone/>
              <a:defRPr sz="1600">
                <a:solidFill>
                  <a:srgbClr val="FFFFFF"/>
                </a:solidFill>
              </a:defRPr>
            </a:lvl7pPr>
            <a:lvl8pPr lvl="7" algn="l">
              <a:lnSpc>
                <a:spcPct val="100000"/>
              </a:lnSpc>
              <a:spcBef>
                <a:spcPts val="0"/>
              </a:spcBef>
              <a:spcAft>
                <a:spcPts val="0"/>
              </a:spcAft>
              <a:buSzPts val="1100"/>
              <a:buNone/>
              <a:defRPr sz="1600">
                <a:solidFill>
                  <a:srgbClr val="FFFFFF"/>
                </a:solidFill>
              </a:defRPr>
            </a:lvl8pPr>
            <a:lvl9pPr lvl="8" algn="l">
              <a:lnSpc>
                <a:spcPct val="100000"/>
              </a:lnSpc>
              <a:spcBef>
                <a:spcPts val="0"/>
              </a:spcBef>
              <a:spcAft>
                <a:spcPts val="0"/>
              </a:spcAft>
              <a:buSzPts val="1100"/>
              <a:buNone/>
              <a:defRPr sz="1600">
                <a:solidFill>
                  <a:srgbClr val="FFFFFF"/>
                </a:solidFill>
              </a:defRPr>
            </a:lvl9pPr>
          </a:lstStyle>
          <a:p>
            <a:endParaRPr/>
          </a:p>
        </p:txBody>
      </p:sp>
      <p:sp>
        <p:nvSpPr>
          <p:cNvPr id="202" name="Google Shape;202;p38"/>
          <p:cNvSpPr txBox="1">
            <a:spLocks noGrp="1"/>
          </p:cNvSpPr>
          <p:nvPr>
            <p:ph type="title" idx="7"/>
          </p:nvPr>
        </p:nvSpPr>
        <p:spPr>
          <a:xfrm>
            <a:off x="332200" y="3013300"/>
            <a:ext cx="2675700" cy="273300"/>
          </a:xfrm>
          <a:prstGeom prst="rect">
            <a:avLst/>
          </a:prstGeom>
          <a:noFill/>
          <a:ln>
            <a:noFill/>
          </a:ln>
        </p:spPr>
        <p:txBody>
          <a:bodyPr spcFirstLastPara="1" wrap="square" lIns="0" tIns="0" rIns="0" bIns="0" anchor="ctr" anchorCtr="0">
            <a:noAutofit/>
          </a:bodyPr>
          <a:lstStyle>
            <a:lvl1pPr lvl="0" algn="l">
              <a:lnSpc>
                <a:spcPct val="85000"/>
              </a:lnSpc>
              <a:spcBef>
                <a:spcPts val="0"/>
              </a:spcBef>
              <a:spcAft>
                <a:spcPts val="0"/>
              </a:spcAft>
              <a:buSzPts val="2400"/>
              <a:buNone/>
              <a:defRPr sz="1200" b="1">
                <a:solidFill>
                  <a:srgbClr val="FFFFFF"/>
                </a:solidFill>
                <a:latin typeface="Arial"/>
                <a:ea typeface="Arial"/>
                <a:cs typeface="Arial"/>
                <a:sym typeface="Arial"/>
              </a:defRPr>
            </a:lvl1pPr>
            <a:lvl2pPr lvl="1" algn="l">
              <a:lnSpc>
                <a:spcPct val="100000"/>
              </a:lnSpc>
              <a:spcBef>
                <a:spcPts val="0"/>
              </a:spcBef>
              <a:spcAft>
                <a:spcPts val="0"/>
              </a:spcAft>
              <a:buSzPts val="1100"/>
              <a:buNone/>
              <a:defRPr sz="1200">
                <a:solidFill>
                  <a:srgbClr val="FFFFFF"/>
                </a:solidFill>
              </a:defRPr>
            </a:lvl2pPr>
            <a:lvl3pPr lvl="2" algn="l">
              <a:lnSpc>
                <a:spcPct val="100000"/>
              </a:lnSpc>
              <a:spcBef>
                <a:spcPts val="0"/>
              </a:spcBef>
              <a:spcAft>
                <a:spcPts val="0"/>
              </a:spcAft>
              <a:buSzPts val="1100"/>
              <a:buNone/>
              <a:defRPr sz="1200">
                <a:solidFill>
                  <a:srgbClr val="FFFFFF"/>
                </a:solidFill>
              </a:defRPr>
            </a:lvl3pPr>
            <a:lvl4pPr lvl="3" algn="l">
              <a:lnSpc>
                <a:spcPct val="100000"/>
              </a:lnSpc>
              <a:spcBef>
                <a:spcPts val="0"/>
              </a:spcBef>
              <a:spcAft>
                <a:spcPts val="0"/>
              </a:spcAft>
              <a:buSzPts val="1100"/>
              <a:buNone/>
              <a:defRPr sz="1200">
                <a:solidFill>
                  <a:srgbClr val="FFFFFF"/>
                </a:solidFill>
              </a:defRPr>
            </a:lvl4pPr>
            <a:lvl5pPr lvl="4" algn="l">
              <a:lnSpc>
                <a:spcPct val="100000"/>
              </a:lnSpc>
              <a:spcBef>
                <a:spcPts val="0"/>
              </a:spcBef>
              <a:spcAft>
                <a:spcPts val="0"/>
              </a:spcAft>
              <a:buSzPts val="1100"/>
              <a:buNone/>
              <a:defRPr sz="1200">
                <a:solidFill>
                  <a:srgbClr val="FFFFFF"/>
                </a:solidFill>
              </a:defRPr>
            </a:lvl5pPr>
            <a:lvl6pPr lvl="5" algn="l">
              <a:lnSpc>
                <a:spcPct val="100000"/>
              </a:lnSpc>
              <a:spcBef>
                <a:spcPts val="0"/>
              </a:spcBef>
              <a:spcAft>
                <a:spcPts val="0"/>
              </a:spcAft>
              <a:buSzPts val="1100"/>
              <a:buNone/>
              <a:defRPr sz="1200">
                <a:solidFill>
                  <a:srgbClr val="FFFFFF"/>
                </a:solidFill>
              </a:defRPr>
            </a:lvl6pPr>
            <a:lvl7pPr lvl="6" algn="l">
              <a:lnSpc>
                <a:spcPct val="100000"/>
              </a:lnSpc>
              <a:spcBef>
                <a:spcPts val="0"/>
              </a:spcBef>
              <a:spcAft>
                <a:spcPts val="0"/>
              </a:spcAft>
              <a:buSzPts val="1100"/>
              <a:buNone/>
              <a:defRPr sz="1200">
                <a:solidFill>
                  <a:srgbClr val="FFFFFF"/>
                </a:solidFill>
              </a:defRPr>
            </a:lvl7pPr>
            <a:lvl8pPr lvl="7" algn="l">
              <a:lnSpc>
                <a:spcPct val="100000"/>
              </a:lnSpc>
              <a:spcBef>
                <a:spcPts val="0"/>
              </a:spcBef>
              <a:spcAft>
                <a:spcPts val="0"/>
              </a:spcAft>
              <a:buSzPts val="1100"/>
              <a:buNone/>
              <a:defRPr sz="1200">
                <a:solidFill>
                  <a:srgbClr val="FFFFFF"/>
                </a:solidFill>
              </a:defRPr>
            </a:lvl8pPr>
            <a:lvl9pPr lvl="8" algn="l">
              <a:lnSpc>
                <a:spcPct val="100000"/>
              </a:lnSpc>
              <a:spcBef>
                <a:spcPts val="0"/>
              </a:spcBef>
              <a:spcAft>
                <a:spcPts val="0"/>
              </a:spcAft>
              <a:buSzPts val="1100"/>
              <a:buNone/>
              <a:defRPr sz="1200">
                <a:solidFill>
                  <a:srgbClr val="FFFFFF"/>
                </a:solidFill>
              </a:defRPr>
            </a:lvl9pPr>
          </a:lstStyle>
          <a:p>
            <a:endParaRPr/>
          </a:p>
        </p:txBody>
      </p:sp>
      <p:sp>
        <p:nvSpPr>
          <p:cNvPr id="203" name="Google Shape;203;p38"/>
          <p:cNvSpPr txBox="1">
            <a:spLocks noGrp="1"/>
          </p:cNvSpPr>
          <p:nvPr>
            <p:ph type="body" idx="8"/>
          </p:nvPr>
        </p:nvSpPr>
        <p:spPr>
          <a:xfrm>
            <a:off x="748275" y="3286600"/>
            <a:ext cx="2197500" cy="1479300"/>
          </a:xfrm>
          <a:prstGeom prst="rect">
            <a:avLst/>
          </a:prstGeom>
          <a:noFill/>
          <a:ln>
            <a:noFill/>
          </a:ln>
        </p:spPr>
        <p:txBody>
          <a:bodyPr spcFirstLastPara="1" wrap="square" lIns="0" tIns="0" rIns="0" bIns="0" anchor="t" anchorCtr="0">
            <a:noAutofit/>
          </a:bodyPr>
          <a:lstStyle>
            <a:lvl1pPr marL="457200" lvl="0" indent="-292100" algn="l">
              <a:lnSpc>
                <a:spcPct val="100000"/>
              </a:lnSpc>
              <a:spcBef>
                <a:spcPts val="0"/>
              </a:spcBef>
              <a:spcAft>
                <a:spcPts val="0"/>
              </a:spcAft>
              <a:buClr>
                <a:srgbClr val="FFFFFF"/>
              </a:buClr>
              <a:buSzPts val="1000"/>
              <a:buChar char="•"/>
              <a:defRPr sz="1000">
                <a:solidFill>
                  <a:srgbClr val="FFFFFF"/>
                </a:solidFill>
              </a:defRPr>
            </a:lvl1pPr>
            <a:lvl2pPr marL="914400" lvl="1" indent="-292100" algn="l">
              <a:lnSpc>
                <a:spcPct val="100000"/>
              </a:lnSpc>
              <a:spcBef>
                <a:spcPts val="500"/>
              </a:spcBef>
              <a:spcAft>
                <a:spcPts val="0"/>
              </a:spcAft>
              <a:buClr>
                <a:srgbClr val="FFFFFF"/>
              </a:buClr>
              <a:buSzPts val="1000"/>
              <a:buChar char="–"/>
              <a:defRPr sz="1000">
                <a:solidFill>
                  <a:srgbClr val="FFFFFF"/>
                </a:solidFill>
              </a:defRPr>
            </a:lvl2pPr>
            <a:lvl3pPr marL="1371600" lvl="2" indent="-292100" algn="l">
              <a:lnSpc>
                <a:spcPct val="100000"/>
              </a:lnSpc>
              <a:spcBef>
                <a:spcPts val="500"/>
              </a:spcBef>
              <a:spcAft>
                <a:spcPts val="0"/>
              </a:spcAft>
              <a:buClr>
                <a:srgbClr val="FFFFFF"/>
              </a:buClr>
              <a:buSzPts val="1000"/>
              <a:buChar char="•"/>
              <a:defRPr sz="1000">
                <a:solidFill>
                  <a:srgbClr val="FFFFFF"/>
                </a:solidFill>
              </a:defRPr>
            </a:lvl3pPr>
            <a:lvl4pPr marL="1828800" lvl="3" indent="-292100" algn="l">
              <a:lnSpc>
                <a:spcPct val="100000"/>
              </a:lnSpc>
              <a:spcBef>
                <a:spcPts val="500"/>
              </a:spcBef>
              <a:spcAft>
                <a:spcPts val="0"/>
              </a:spcAft>
              <a:buClr>
                <a:srgbClr val="FFFFFF"/>
              </a:buClr>
              <a:buSzPts val="1000"/>
              <a:buChar char="–"/>
              <a:defRPr sz="1000">
                <a:solidFill>
                  <a:srgbClr val="FFFFFF"/>
                </a:solidFill>
              </a:defRPr>
            </a:lvl4pPr>
            <a:lvl5pPr marL="2286000" lvl="4" indent="-292100" algn="l">
              <a:lnSpc>
                <a:spcPct val="100000"/>
              </a:lnSpc>
              <a:spcBef>
                <a:spcPts val="500"/>
              </a:spcBef>
              <a:spcAft>
                <a:spcPts val="0"/>
              </a:spcAft>
              <a:buClr>
                <a:srgbClr val="FFFFFF"/>
              </a:buClr>
              <a:buSzPts val="1000"/>
              <a:buChar char="•"/>
              <a:defRPr sz="1000">
                <a:solidFill>
                  <a:srgbClr val="FFFFFF"/>
                </a:solidFill>
              </a:defRPr>
            </a:lvl5pPr>
            <a:lvl6pPr marL="2743200" lvl="5" indent="-292100" algn="l">
              <a:lnSpc>
                <a:spcPct val="100000"/>
              </a:lnSpc>
              <a:spcBef>
                <a:spcPts val="500"/>
              </a:spcBef>
              <a:spcAft>
                <a:spcPts val="0"/>
              </a:spcAft>
              <a:buClr>
                <a:srgbClr val="FFFFFF"/>
              </a:buClr>
              <a:buSzPts val="1000"/>
              <a:buChar char="–"/>
              <a:defRPr sz="1000">
                <a:solidFill>
                  <a:srgbClr val="FFFFFF"/>
                </a:solidFill>
              </a:defRPr>
            </a:lvl6pPr>
            <a:lvl7pPr marL="3200400" lvl="6" indent="-292100" algn="l">
              <a:lnSpc>
                <a:spcPct val="100000"/>
              </a:lnSpc>
              <a:spcBef>
                <a:spcPts val="500"/>
              </a:spcBef>
              <a:spcAft>
                <a:spcPts val="0"/>
              </a:spcAft>
              <a:buClr>
                <a:srgbClr val="FFFFFF"/>
              </a:buClr>
              <a:buSzPts val="1000"/>
              <a:buChar char="•"/>
              <a:defRPr sz="1000">
                <a:solidFill>
                  <a:srgbClr val="FFFFFF"/>
                </a:solidFill>
              </a:defRPr>
            </a:lvl7pPr>
            <a:lvl8pPr marL="3657600" lvl="7" indent="-292100" algn="l">
              <a:lnSpc>
                <a:spcPct val="100000"/>
              </a:lnSpc>
              <a:spcBef>
                <a:spcPts val="500"/>
              </a:spcBef>
              <a:spcAft>
                <a:spcPts val="0"/>
              </a:spcAft>
              <a:buClr>
                <a:srgbClr val="FFFFFF"/>
              </a:buClr>
              <a:buSzPts val="1000"/>
              <a:buChar char="–"/>
              <a:defRPr sz="1000">
                <a:solidFill>
                  <a:srgbClr val="FFFFFF"/>
                </a:solidFill>
              </a:defRPr>
            </a:lvl8pPr>
            <a:lvl9pPr marL="4114800" lvl="8" indent="-292100" algn="l">
              <a:lnSpc>
                <a:spcPct val="100000"/>
              </a:lnSpc>
              <a:spcBef>
                <a:spcPts val="500"/>
              </a:spcBef>
              <a:spcAft>
                <a:spcPts val="500"/>
              </a:spcAft>
              <a:buClr>
                <a:srgbClr val="FFFFFF"/>
              </a:buClr>
              <a:buSzPts val="1000"/>
              <a:buChar char="•"/>
              <a:defRPr sz="1000">
                <a:solidFill>
                  <a:srgbClr val="FFFFFF"/>
                </a:solidFill>
              </a:defRPr>
            </a:lvl9pPr>
          </a:lstStyle>
          <a:p>
            <a:endParaRPr/>
          </a:p>
        </p:txBody>
      </p:sp>
      <p:sp>
        <p:nvSpPr>
          <p:cNvPr id="204" name="Google Shape;204;p38"/>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Arial"/>
                <a:ea typeface="Arial"/>
                <a:cs typeface="Arial"/>
                <a:sym typeface="Arial"/>
              </a:rPr>
              <a:t> </a:t>
            </a:r>
            <a:fld id="{00000000-1234-1234-1234-123412341234}" type="slidenum">
              <a:rPr lang="en" sz="600" b="0" i="0" u="none" strike="noStrike" cap="none">
                <a:solidFill>
                  <a:srgbClr val="000000"/>
                </a:solidFill>
                <a:latin typeface="Arial"/>
                <a:ea typeface="Arial"/>
                <a:cs typeface="Arial"/>
                <a:sym typeface="Arial"/>
              </a:rPr>
              <a:t>‹#›</a:t>
            </a:fld>
            <a:r>
              <a:rPr lang="en" sz="600" b="0" i="0" u="none" strike="noStrike" cap="none">
                <a:solidFill>
                  <a:srgbClr val="000000"/>
                </a:solidFill>
                <a:latin typeface="Arial"/>
                <a:ea typeface="Arial"/>
                <a:cs typeface="Arial"/>
                <a:sym typeface="Arial"/>
              </a:rPr>
              <a:t> </a:t>
            </a:r>
            <a:endParaRPr sz="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Appendix 1">
  <p:cSld name="CUSTOM_14">
    <p:bg>
      <p:bgPr>
        <a:blipFill>
          <a:blip r:embed="rId2">
            <a:alphaModFix/>
          </a:blip>
          <a:stretch>
            <a:fillRect/>
          </a:stretch>
        </a:blipFill>
        <a:effectLst/>
      </p:bgPr>
    </p:bg>
    <p:spTree>
      <p:nvGrpSpPr>
        <p:cNvPr id="1" name="Shape 205"/>
        <p:cNvGrpSpPr/>
        <p:nvPr/>
      </p:nvGrpSpPr>
      <p:grpSpPr>
        <a:xfrm>
          <a:off x="0" y="0"/>
          <a:ext cx="0" cy="0"/>
          <a:chOff x="0" y="0"/>
          <a:chExt cx="0" cy="0"/>
        </a:xfrm>
      </p:grpSpPr>
      <p:sp>
        <p:nvSpPr>
          <p:cNvPr id="206" name="Google Shape;206;p39"/>
          <p:cNvSpPr/>
          <p:nvPr/>
        </p:nvSpPr>
        <p:spPr>
          <a:xfrm>
            <a:off x="0" y="0"/>
            <a:ext cx="9144000" cy="5143500"/>
          </a:xfrm>
          <a:prstGeom prst="rect">
            <a:avLst/>
          </a:prstGeom>
          <a:solidFill>
            <a:srgbClr val="000000">
              <a:alpha val="5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07" name="Google Shape;207;p39"/>
          <p:cNvSpPr txBox="1"/>
          <p:nvPr/>
        </p:nvSpPr>
        <p:spPr>
          <a:xfrm>
            <a:off x="2909475" y="2693194"/>
            <a:ext cx="3594000" cy="341400"/>
          </a:xfrm>
          <a:prstGeom prst="rect">
            <a:avLst/>
          </a:prstGeom>
          <a:solidFill>
            <a:schemeClr val="accent4"/>
          </a:solidFill>
          <a:ln>
            <a:noFill/>
          </a:ln>
        </p:spPr>
        <p:txBody>
          <a:bodyPr spcFirstLastPara="1" wrap="square" lIns="0" tIns="102875" rIns="0" bIns="0" anchor="b" anchorCtr="0">
            <a:noAutofit/>
          </a:bodyPr>
          <a:lstStyle/>
          <a:p>
            <a:pPr marL="0" marR="0" lvl="0" indent="0" algn="ctr" rtl="0">
              <a:lnSpc>
                <a:spcPct val="100000"/>
              </a:lnSpc>
              <a:spcBef>
                <a:spcPts val="0"/>
              </a:spcBef>
              <a:spcAft>
                <a:spcPts val="0"/>
              </a:spcAft>
              <a:buClr>
                <a:srgbClr val="000000"/>
              </a:buClr>
              <a:buSzPts val="5400"/>
              <a:buFont typeface="Arial"/>
              <a:buNone/>
            </a:pPr>
            <a:r>
              <a:rPr lang="en" sz="5400" b="0" i="0" u="none" strike="noStrike" cap="none">
                <a:solidFill>
                  <a:schemeClr val="lt1"/>
                </a:solidFill>
                <a:latin typeface="Georgia"/>
                <a:ea typeface="Georgia"/>
                <a:cs typeface="Georgia"/>
                <a:sym typeface="Georgia"/>
              </a:rPr>
              <a:t>Appendix</a:t>
            </a:r>
            <a:endParaRPr sz="5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ustom Layout 1">
  <p:cSld name="CUSTOM_20">
    <p:spTree>
      <p:nvGrpSpPr>
        <p:cNvPr id="1" name="Shape 208"/>
        <p:cNvGrpSpPr/>
        <p:nvPr/>
      </p:nvGrpSpPr>
      <p:grpSpPr>
        <a:xfrm>
          <a:off x="0" y="0"/>
          <a:ext cx="0" cy="0"/>
          <a:chOff x="0" y="0"/>
          <a:chExt cx="0" cy="0"/>
        </a:xfrm>
      </p:grpSpPr>
      <p:sp>
        <p:nvSpPr>
          <p:cNvPr id="209" name="Google Shape;209;p40"/>
          <p:cNvSpPr txBox="1">
            <a:spLocks noGrp="1"/>
          </p:cNvSpPr>
          <p:nvPr>
            <p:ph type="title"/>
          </p:nvPr>
        </p:nvSpPr>
        <p:spPr>
          <a:xfrm>
            <a:off x="332185" y="324001"/>
            <a:ext cx="8479500" cy="10404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SzPts val="2400"/>
              <a:buNone/>
              <a:defRPr>
                <a:latin typeface="Arial"/>
                <a:ea typeface="Arial"/>
                <a:cs typeface="Arial"/>
                <a:sym typeface="Arial"/>
              </a:defRPr>
            </a:lvl1pPr>
            <a:lvl2pPr lvl="1" algn="l">
              <a:lnSpc>
                <a:spcPct val="100000"/>
              </a:lnSpc>
              <a:spcBef>
                <a:spcPts val="0"/>
              </a:spcBef>
              <a:spcAft>
                <a:spcPts val="0"/>
              </a:spcAft>
              <a:buSzPts val="1100"/>
              <a:buNone/>
              <a:defRPr>
                <a:latin typeface="Arial"/>
                <a:ea typeface="Arial"/>
                <a:cs typeface="Arial"/>
                <a:sym typeface="Arial"/>
              </a:defRPr>
            </a:lvl2pPr>
            <a:lvl3pPr lvl="2" algn="l">
              <a:lnSpc>
                <a:spcPct val="100000"/>
              </a:lnSpc>
              <a:spcBef>
                <a:spcPts val="0"/>
              </a:spcBef>
              <a:spcAft>
                <a:spcPts val="0"/>
              </a:spcAft>
              <a:buSzPts val="1100"/>
              <a:buNone/>
              <a:defRPr>
                <a:latin typeface="Arial"/>
                <a:ea typeface="Arial"/>
                <a:cs typeface="Arial"/>
                <a:sym typeface="Arial"/>
              </a:defRPr>
            </a:lvl3pPr>
            <a:lvl4pPr lvl="3" algn="l">
              <a:lnSpc>
                <a:spcPct val="100000"/>
              </a:lnSpc>
              <a:spcBef>
                <a:spcPts val="0"/>
              </a:spcBef>
              <a:spcAft>
                <a:spcPts val="0"/>
              </a:spcAft>
              <a:buSzPts val="1100"/>
              <a:buNone/>
              <a:defRPr>
                <a:latin typeface="Arial"/>
                <a:ea typeface="Arial"/>
                <a:cs typeface="Arial"/>
                <a:sym typeface="Arial"/>
              </a:defRPr>
            </a:lvl4pPr>
            <a:lvl5pPr lvl="4" algn="l">
              <a:lnSpc>
                <a:spcPct val="100000"/>
              </a:lnSpc>
              <a:spcBef>
                <a:spcPts val="0"/>
              </a:spcBef>
              <a:spcAft>
                <a:spcPts val="0"/>
              </a:spcAft>
              <a:buSzPts val="1100"/>
              <a:buNone/>
              <a:defRPr>
                <a:latin typeface="Arial"/>
                <a:ea typeface="Arial"/>
                <a:cs typeface="Arial"/>
                <a:sym typeface="Arial"/>
              </a:defRPr>
            </a:lvl5pPr>
            <a:lvl6pPr lvl="5" algn="l">
              <a:lnSpc>
                <a:spcPct val="100000"/>
              </a:lnSpc>
              <a:spcBef>
                <a:spcPts val="0"/>
              </a:spcBef>
              <a:spcAft>
                <a:spcPts val="0"/>
              </a:spcAft>
              <a:buSzPts val="1100"/>
              <a:buNone/>
              <a:defRPr>
                <a:latin typeface="Arial"/>
                <a:ea typeface="Arial"/>
                <a:cs typeface="Arial"/>
                <a:sym typeface="Arial"/>
              </a:defRPr>
            </a:lvl6pPr>
            <a:lvl7pPr lvl="6" algn="l">
              <a:lnSpc>
                <a:spcPct val="100000"/>
              </a:lnSpc>
              <a:spcBef>
                <a:spcPts val="0"/>
              </a:spcBef>
              <a:spcAft>
                <a:spcPts val="0"/>
              </a:spcAft>
              <a:buSzPts val="1100"/>
              <a:buNone/>
              <a:defRPr>
                <a:latin typeface="Arial"/>
                <a:ea typeface="Arial"/>
                <a:cs typeface="Arial"/>
                <a:sym typeface="Arial"/>
              </a:defRPr>
            </a:lvl7pPr>
            <a:lvl8pPr lvl="7" algn="l">
              <a:lnSpc>
                <a:spcPct val="100000"/>
              </a:lnSpc>
              <a:spcBef>
                <a:spcPts val="0"/>
              </a:spcBef>
              <a:spcAft>
                <a:spcPts val="0"/>
              </a:spcAft>
              <a:buSzPts val="1100"/>
              <a:buNone/>
              <a:defRPr>
                <a:latin typeface="Arial"/>
                <a:ea typeface="Arial"/>
                <a:cs typeface="Arial"/>
                <a:sym typeface="Arial"/>
              </a:defRPr>
            </a:lvl8pPr>
            <a:lvl9pPr lvl="8" algn="l">
              <a:lnSpc>
                <a:spcPct val="100000"/>
              </a:lnSpc>
              <a:spcBef>
                <a:spcPts val="0"/>
              </a:spcBef>
              <a:spcAft>
                <a:spcPts val="0"/>
              </a:spcAft>
              <a:buSzPts val="1100"/>
              <a:buNone/>
              <a:defRPr>
                <a:latin typeface="Arial"/>
                <a:ea typeface="Arial"/>
                <a:cs typeface="Arial"/>
                <a:sym typeface="Aria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Divider 4">
  <p:cSld name="CUSTOM_9">
    <p:bg>
      <p:bgPr>
        <a:blipFill>
          <a:blip r:embed="rId2">
            <a:alphaModFix/>
          </a:blip>
          <a:stretch>
            <a:fillRect/>
          </a:stretch>
        </a:blipFill>
        <a:effectLst/>
      </p:bgPr>
    </p:bg>
    <p:spTree>
      <p:nvGrpSpPr>
        <p:cNvPr id="1" name="Shape 210"/>
        <p:cNvGrpSpPr/>
        <p:nvPr/>
      </p:nvGrpSpPr>
      <p:grpSpPr>
        <a:xfrm>
          <a:off x="0" y="0"/>
          <a:ext cx="0" cy="0"/>
          <a:chOff x="0" y="0"/>
          <a:chExt cx="0" cy="0"/>
        </a:xfrm>
      </p:grpSpPr>
      <p:sp>
        <p:nvSpPr>
          <p:cNvPr id="211" name="Google Shape;211;p41"/>
          <p:cNvSpPr/>
          <p:nvPr/>
        </p:nvSpPr>
        <p:spPr>
          <a:xfrm>
            <a:off x="0" y="0"/>
            <a:ext cx="9144000" cy="5143500"/>
          </a:xfrm>
          <a:prstGeom prst="rect">
            <a:avLst/>
          </a:prstGeom>
          <a:solidFill>
            <a:srgbClr val="000000">
              <a:alpha val="5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12" name="Google Shape;212;p41"/>
          <p:cNvSpPr txBox="1">
            <a:spLocks noGrp="1"/>
          </p:cNvSpPr>
          <p:nvPr>
            <p:ph type="subTitle" idx="1"/>
          </p:nvPr>
        </p:nvSpPr>
        <p:spPr>
          <a:xfrm>
            <a:off x="3477475" y="1924375"/>
            <a:ext cx="1992900" cy="590100"/>
          </a:xfrm>
          <a:prstGeom prst="rect">
            <a:avLst/>
          </a:prstGeom>
          <a:solidFill>
            <a:schemeClr val="accent3"/>
          </a:solidFill>
          <a:ln>
            <a:noFill/>
          </a:ln>
        </p:spPr>
        <p:txBody>
          <a:bodyPr spcFirstLastPara="1" wrap="square" lIns="0" tIns="0" rIns="0" bIns="0" anchor="ctr" anchorCtr="0">
            <a:noAutofit/>
          </a:bodyPr>
          <a:lstStyle>
            <a:lvl1pPr lvl="0" algn="ctr">
              <a:lnSpc>
                <a:spcPct val="100000"/>
              </a:lnSpc>
              <a:spcBef>
                <a:spcPts val="0"/>
              </a:spcBef>
              <a:spcAft>
                <a:spcPts val="0"/>
              </a:spcAft>
              <a:buSzPts val="1200"/>
              <a:buNone/>
              <a:defRPr sz="2600">
                <a:solidFill>
                  <a:srgbClr val="FFFFFF"/>
                </a:solidFill>
                <a:latin typeface="Georgia"/>
                <a:ea typeface="Georgia"/>
                <a:cs typeface="Georgia"/>
                <a:sym typeface="Georgia"/>
              </a:defRPr>
            </a:lvl1pPr>
            <a:lvl2pPr lvl="1" algn="ctr">
              <a:lnSpc>
                <a:spcPct val="100000"/>
              </a:lnSpc>
              <a:spcBef>
                <a:spcPts val="0"/>
              </a:spcBef>
              <a:spcAft>
                <a:spcPts val="0"/>
              </a:spcAft>
              <a:buSzPts val="1200"/>
              <a:buNone/>
              <a:defRPr sz="2600">
                <a:solidFill>
                  <a:srgbClr val="FFFFFF"/>
                </a:solidFill>
                <a:latin typeface="Georgia"/>
                <a:ea typeface="Georgia"/>
                <a:cs typeface="Georgia"/>
                <a:sym typeface="Georgia"/>
              </a:defRPr>
            </a:lvl2pPr>
            <a:lvl3pPr lvl="2" algn="ctr">
              <a:lnSpc>
                <a:spcPct val="100000"/>
              </a:lnSpc>
              <a:spcBef>
                <a:spcPts val="0"/>
              </a:spcBef>
              <a:spcAft>
                <a:spcPts val="0"/>
              </a:spcAft>
              <a:buSzPts val="1200"/>
              <a:buNone/>
              <a:defRPr sz="2600">
                <a:solidFill>
                  <a:srgbClr val="FFFFFF"/>
                </a:solidFill>
                <a:latin typeface="Georgia"/>
                <a:ea typeface="Georgia"/>
                <a:cs typeface="Georgia"/>
                <a:sym typeface="Georgia"/>
              </a:defRPr>
            </a:lvl3pPr>
            <a:lvl4pPr lvl="3" algn="ctr">
              <a:lnSpc>
                <a:spcPct val="100000"/>
              </a:lnSpc>
              <a:spcBef>
                <a:spcPts val="0"/>
              </a:spcBef>
              <a:spcAft>
                <a:spcPts val="0"/>
              </a:spcAft>
              <a:buSzPts val="1200"/>
              <a:buNone/>
              <a:defRPr sz="2600">
                <a:solidFill>
                  <a:srgbClr val="FFFFFF"/>
                </a:solidFill>
                <a:latin typeface="Georgia"/>
                <a:ea typeface="Georgia"/>
                <a:cs typeface="Georgia"/>
                <a:sym typeface="Georgia"/>
              </a:defRPr>
            </a:lvl4pPr>
            <a:lvl5pPr lvl="4" algn="ctr">
              <a:lnSpc>
                <a:spcPct val="100000"/>
              </a:lnSpc>
              <a:spcBef>
                <a:spcPts val="0"/>
              </a:spcBef>
              <a:spcAft>
                <a:spcPts val="0"/>
              </a:spcAft>
              <a:buSzPts val="1200"/>
              <a:buNone/>
              <a:defRPr sz="2600">
                <a:solidFill>
                  <a:srgbClr val="FFFFFF"/>
                </a:solidFill>
                <a:latin typeface="Georgia"/>
                <a:ea typeface="Georgia"/>
                <a:cs typeface="Georgia"/>
                <a:sym typeface="Georgia"/>
              </a:defRPr>
            </a:lvl5pPr>
            <a:lvl6pPr lvl="5" algn="ctr">
              <a:lnSpc>
                <a:spcPct val="100000"/>
              </a:lnSpc>
              <a:spcBef>
                <a:spcPts val="0"/>
              </a:spcBef>
              <a:spcAft>
                <a:spcPts val="0"/>
              </a:spcAft>
              <a:buSzPts val="1200"/>
              <a:buNone/>
              <a:defRPr sz="2600">
                <a:solidFill>
                  <a:srgbClr val="FFFFFF"/>
                </a:solidFill>
                <a:latin typeface="Georgia"/>
                <a:ea typeface="Georgia"/>
                <a:cs typeface="Georgia"/>
                <a:sym typeface="Georgia"/>
              </a:defRPr>
            </a:lvl6pPr>
            <a:lvl7pPr lvl="6" algn="ctr">
              <a:lnSpc>
                <a:spcPct val="100000"/>
              </a:lnSpc>
              <a:spcBef>
                <a:spcPts val="0"/>
              </a:spcBef>
              <a:spcAft>
                <a:spcPts val="0"/>
              </a:spcAft>
              <a:buSzPts val="1200"/>
              <a:buNone/>
              <a:defRPr sz="2600">
                <a:solidFill>
                  <a:srgbClr val="FFFFFF"/>
                </a:solidFill>
                <a:latin typeface="Georgia"/>
                <a:ea typeface="Georgia"/>
                <a:cs typeface="Georgia"/>
                <a:sym typeface="Georgia"/>
              </a:defRPr>
            </a:lvl7pPr>
            <a:lvl8pPr lvl="7" algn="ctr">
              <a:lnSpc>
                <a:spcPct val="100000"/>
              </a:lnSpc>
              <a:spcBef>
                <a:spcPts val="0"/>
              </a:spcBef>
              <a:spcAft>
                <a:spcPts val="0"/>
              </a:spcAft>
              <a:buSzPts val="1200"/>
              <a:buNone/>
              <a:defRPr sz="2600">
                <a:solidFill>
                  <a:srgbClr val="FFFFFF"/>
                </a:solidFill>
                <a:latin typeface="Georgia"/>
                <a:ea typeface="Georgia"/>
                <a:cs typeface="Georgia"/>
                <a:sym typeface="Georgia"/>
              </a:defRPr>
            </a:lvl8pPr>
            <a:lvl9pPr lvl="8" algn="ctr">
              <a:lnSpc>
                <a:spcPct val="100000"/>
              </a:lnSpc>
              <a:spcBef>
                <a:spcPts val="0"/>
              </a:spcBef>
              <a:spcAft>
                <a:spcPts val="0"/>
              </a:spcAft>
              <a:buSzPts val="1200"/>
              <a:buNone/>
              <a:defRPr sz="2600">
                <a:solidFill>
                  <a:srgbClr val="FFFFFF"/>
                </a:solidFill>
                <a:latin typeface="Georgia"/>
                <a:ea typeface="Georgia"/>
                <a:cs typeface="Georgia"/>
                <a:sym typeface="Georgia"/>
              </a:defRPr>
            </a:lvl9pPr>
          </a:lstStyle>
          <a:p>
            <a:endParaRPr/>
          </a:p>
        </p:txBody>
      </p:sp>
      <p:sp>
        <p:nvSpPr>
          <p:cNvPr id="213" name="Google Shape;213;p41"/>
          <p:cNvSpPr txBox="1">
            <a:spLocks noGrp="1"/>
          </p:cNvSpPr>
          <p:nvPr>
            <p:ph type="subTitle" idx="2"/>
          </p:nvPr>
        </p:nvSpPr>
        <p:spPr>
          <a:xfrm>
            <a:off x="4074625" y="2475800"/>
            <a:ext cx="2439300" cy="590100"/>
          </a:xfrm>
          <a:prstGeom prst="rect">
            <a:avLst/>
          </a:prstGeom>
          <a:solidFill>
            <a:schemeClr val="accent3"/>
          </a:solidFill>
          <a:ln>
            <a:noFill/>
          </a:ln>
        </p:spPr>
        <p:txBody>
          <a:bodyPr spcFirstLastPara="1" wrap="square" lIns="0" tIns="0" rIns="0" bIns="0" anchor="ctr" anchorCtr="0">
            <a:noAutofit/>
          </a:bodyPr>
          <a:lstStyle>
            <a:lvl1pPr lvl="0" algn="ctr">
              <a:lnSpc>
                <a:spcPct val="100000"/>
              </a:lnSpc>
              <a:spcBef>
                <a:spcPts val="0"/>
              </a:spcBef>
              <a:spcAft>
                <a:spcPts val="0"/>
              </a:spcAft>
              <a:buSzPts val="1200"/>
              <a:buNone/>
              <a:defRPr sz="2600">
                <a:solidFill>
                  <a:srgbClr val="FFFFFF"/>
                </a:solidFill>
                <a:latin typeface="Georgia"/>
                <a:ea typeface="Georgia"/>
                <a:cs typeface="Georgia"/>
                <a:sym typeface="Georgia"/>
              </a:defRPr>
            </a:lvl1pPr>
            <a:lvl2pPr lvl="1" algn="ctr">
              <a:lnSpc>
                <a:spcPct val="100000"/>
              </a:lnSpc>
              <a:spcBef>
                <a:spcPts val="0"/>
              </a:spcBef>
              <a:spcAft>
                <a:spcPts val="0"/>
              </a:spcAft>
              <a:buSzPts val="1200"/>
              <a:buNone/>
              <a:defRPr sz="2600">
                <a:solidFill>
                  <a:srgbClr val="FFFFFF"/>
                </a:solidFill>
                <a:latin typeface="Georgia"/>
                <a:ea typeface="Georgia"/>
                <a:cs typeface="Georgia"/>
                <a:sym typeface="Georgia"/>
              </a:defRPr>
            </a:lvl2pPr>
            <a:lvl3pPr lvl="2" algn="ctr">
              <a:lnSpc>
                <a:spcPct val="100000"/>
              </a:lnSpc>
              <a:spcBef>
                <a:spcPts val="0"/>
              </a:spcBef>
              <a:spcAft>
                <a:spcPts val="0"/>
              </a:spcAft>
              <a:buSzPts val="1200"/>
              <a:buNone/>
              <a:defRPr sz="2600">
                <a:solidFill>
                  <a:srgbClr val="FFFFFF"/>
                </a:solidFill>
                <a:latin typeface="Georgia"/>
                <a:ea typeface="Georgia"/>
                <a:cs typeface="Georgia"/>
                <a:sym typeface="Georgia"/>
              </a:defRPr>
            </a:lvl3pPr>
            <a:lvl4pPr lvl="3" algn="ctr">
              <a:lnSpc>
                <a:spcPct val="100000"/>
              </a:lnSpc>
              <a:spcBef>
                <a:spcPts val="0"/>
              </a:spcBef>
              <a:spcAft>
                <a:spcPts val="0"/>
              </a:spcAft>
              <a:buSzPts val="1200"/>
              <a:buNone/>
              <a:defRPr sz="2600">
                <a:solidFill>
                  <a:srgbClr val="FFFFFF"/>
                </a:solidFill>
                <a:latin typeface="Georgia"/>
                <a:ea typeface="Georgia"/>
                <a:cs typeface="Georgia"/>
                <a:sym typeface="Georgia"/>
              </a:defRPr>
            </a:lvl4pPr>
            <a:lvl5pPr lvl="4" algn="ctr">
              <a:lnSpc>
                <a:spcPct val="100000"/>
              </a:lnSpc>
              <a:spcBef>
                <a:spcPts val="0"/>
              </a:spcBef>
              <a:spcAft>
                <a:spcPts val="0"/>
              </a:spcAft>
              <a:buSzPts val="1200"/>
              <a:buNone/>
              <a:defRPr sz="2600">
                <a:solidFill>
                  <a:srgbClr val="FFFFFF"/>
                </a:solidFill>
                <a:latin typeface="Georgia"/>
                <a:ea typeface="Georgia"/>
                <a:cs typeface="Georgia"/>
                <a:sym typeface="Georgia"/>
              </a:defRPr>
            </a:lvl5pPr>
            <a:lvl6pPr lvl="5" algn="ctr">
              <a:lnSpc>
                <a:spcPct val="100000"/>
              </a:lnSpc>
              <a:spcBef>
                <a:spcPts val="0"/>
              </a:spcBef>
              <a:spcAft>
                <a:spcPts val="0"/>
              </a:spcAft>
              <a:buSzPts val="1200"/>
              <a:buNone/>
              <a:defRPr sz="2600">
                <a:solidFill>
                  <a:srgbClr val="FFFFFF"/>
                </a:solidFill>
                <a:latin typeface="Georgia"/>
                <a:ea typeface="Georgia"/>
                <a:cs typeface="Georgia"/>
                <a:sym typeface="Georgia"/>
              </a:defRPr>
            </a:lvl6pPr>
            <a:lvl7pPr lvl="6" algn="ctr">
              <a:lnSpc>
                <a:spcPct val="100000"/>
              </a:lnSpc>
              <a:spcBef>
                <a:spcPts val="0"/>
              </a:spcBef>
              <a:spcAft>
                <a:spcPts val="0"/>
              </a:spcAft>
              <a:buSzPts val="1200"/>
              <a:buNone/>
              <a:defRPr sz="2600">
                <a:solidFill>
                  <a:srgbClr val="FFFFFF"/>
                </a:solidFill>
                <a:latin typeface="Georgia"/>
                <a:ea typeface="Georgia"/>
                <a:cs typeface="Georgia"/>
                <a:sym typeface="Georgia"/>
              </a:defRPr>
            </a:lvl7pPr>
            <a:lvl8pPr lvl="7" algn="ctr">
              <a:lnSpc>
                <a:spcPct val="100000"/>
              </a:lnSpc>
              <a:spcBef>
                <a:spcPts val="0"/>
              </a:spcBef>
              <a:spcAft>
                <a:spcPts val="0"/>
              </a:spcAft>
              <a:buSzPts val="1200"/>
              <a:buNone/>
              <a:defRPr sz="2600">
                <a:solidFill>
                  <a:srgbClr val="FFFFFF"/>
                </a:solidFill>
                <a:latin typeface="Georgia"/>
                <a:ea typeface="Georgia"/>
                <a:cs typeface="Georgia"/>
                <a:sym typeface="Georgia"/>
              </a:defRPr>
            </a:lvl8pPr>
            <a:lvl9pPr lvl="8" algn="ctr">
              <a:lnSpc>
                <a:spcPct val="100000"/>
              </a:lnSpc>
              <a:spcBef>
                <a:spcPts val="0"/>
              </a:spcBef>
              <a:spcAft>
                <a:spcPts val="0"/>
              </a:spcAft>
              <a:buSzPts val="1200"/>
              <a:buNone/>
              <a:defRPr sz="2600">
                <a:solidFill>
                  <a:srgbClr val="FFFFFF"/>
                </a:solidFill>
                <a:latin typeface="Georgia"/>
                <a:ea typeface="Georgia"/>
                <a:cs typeface="Georgia"/>
                <a:sym typeface="Georgia"/>
              </a:defRPr>
            </a:lvl9pPr>
          </a:lstStyle>
          <a:p>
            <a:endParaRPr/>
          </a:p>
        </p:txBody>
      </p:sp>
      <p:sp>
        <p:nvSpPr>
          <p:cNvPr id="214" name="Google Shape;214;p41"/>
          <p:cNvSpPr txBox="1">
            <a:spLocks noGrp="1"/>
          </p:cNvSpPr>
          <p:nvPr>
            <p:ph type="subTitle" idx="3"/>
          </p:nvPr>
        </p:nvSpPr>
        <p:spPr>
          <a:xfrm>
            <a:off x="132875" y="262900"/>
            <a:ext cx="4155900" cy="30249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200"/>
              <a:buNone/>
              <a:defRPr sz="23000" b="1">
                <a:solidFill>
                  <a:srgbClr val="FFFFFF"/>
                </a:solidFill>
                <a:latin typeface="Georgia"/>
                <a:ea typeface="Georgia"/>
                <a:cs typeface="Georgia"/>
                <a:sym typeface="Georgia"/>
              </a:defRPr>
            </a:lvl1pPr>
            <a:lvl2pPr lvl="1" algn="l">
              <a:lnSpc>
                <a:spcPct val="100000"/>
              </a:lnSpc>
              <a:spcBef>
                <a:spcPts val="0"/>
              </a:spcBef>
              <a:spcAft>
                <a:spcPts val="0"/>
              </a:spcAft>
              <a:buSzPts val="1200"/>
              <a:buNone/>
              <a:defRPr sz="23000" b="1">
                <a:solidFill>
                  <a:srgbClr val="FFFFFF"/>
                </a:solidFill>
                <a:latin typeface="Georgia"/>
                <a:ea typeface="Georgia"/>
                <a:cs typeface="Georgia"/>
                <a:sym typeface="Georgia"/>
              </a:defRPr>
            </a:lvl2pPr>
            <a:lvl3pPr lvl="2" algn="l">
              <a:lnSpc>
                <a:spcPct val="100000"/>
              </a:lnSpc>
              <a:spcBef>
                <a:spcPts val="0"/>
              </a:spcBef>
              <a:spcAft>
                <a:spcPts val="0"/>
              </a:spcAft>
              <a:buSzPts val="1200"/>
              <a:buNone/>
              <a:defRPr sz="23000" b="1">
                <a:solidFill>
                  <a:srgbClr val="FFFFFF"/>
                </a:solidFill>
                <a:latin typeface="Georgia"/>
                <a:ea typeface="Georgia"/>
                <a:cs typeface="Georgia"/>
                <a:sym typeface="Georgia"/>
              </a:defRPr>
            </a:lvl3pPr>
            <a:lvl4pPr lvl="3" algn="l">
              <a:lnSpc>
                <a:spcPct val="100000"/>
              </a:lnSpc>
              <a:spcBef>
                <a:spcPts val="0"/>
              </a:spcBef>
              <a:spcAft>
                <a:spcPts val="0"/>
              </a:spcAft>
              <a:buSzPts val="1200"/>
              <a:buNone/>
              <a:defRPr sz="23000" b="1">
                <a:solidFill>
                  <a:srgbClr val="FFFFFF"/>
                </a:solidFill>
                <a:latin typeface="Georgia"/>
                <a:ea typeface="Georgia"/>
                <a:cs typeface="Georgia"/>
                <a:sym typeface="Georgia"/>
              </a:defRPr>
            </a:lvl4pPr>
            <a:lvl5pPr lvl="4" algn="l">
              <a:lnSpc>
                <a:spcPct val="100000"/>
              </a:lnSpc>
              <a:spcBef>
                <a:spcPts val="0"/>
              </a:spcBef>
              <a:spcAft>
                <a:spcPts val="0"/>
              </a:spcAft>
              <a:buSzPts val="1200"/>
              <a:buNone/>
              <a:defRPr sz="23000" b="1">
                <a:solidFill>
                  <a:srgbClr val="FFFFFF"/>
                </a:solidFill>
                <a:latin typeface="Georgia"/>
                <a:ea typeface="Georgia"/>
                <a:cs typeface="Georgia"/>
                <a:sym typeface="Georgia"/>
              </a:defRPr>
            </a:lvl5pPr>
            <a:lvl6pPr lvl="5" algn="l">
              <a:lnSpc>
                <a:spcPct val="100000"/>
              </a:lnSpc>
              <a:spcBef>
                <a:spcPts val="0"/>
              </a:spcBef>
              <a:spcAft>
                <a:spcPts val="0"/>
              </a:spcAft>
              <a:buSzPts val="1200"/>
              <a:buNone/>
              <a:defRPr sz="23000" b="1">
                <a:solidFill>
                  <a:srgbClr val="FFFFFF"/>
                </a:solidFill>
                <a:latin typeface="Georgia"/>
                <a:ea typeface="Georgia"/>
                <a:cs typeface="Georgia"/>
                <a:sym typeface="Georgia"/>
              </a:defRPr>
            </a:lvl6pPr>
            <a:lvl7pPr lvl="6" algn="l">
              <a:lnSpc>
                <a:spcPct val="100000"/>
              </a:lnSpc>
              <a:spcBef>
                <a:spcPts val="0"/>
              </a:spcBef>
              <a:spcAft>
                <a:spcPts val="0"/>
              </a:spcAft>
              <a:buSzPts val="1200"/>
              <a:buNone/>
              <a:defRPr sz="23000" b="1">
                <a:solidFill>
                  <a:srgbClr val="FFFFFF"/>
                </a:solidFill>
                <a:latin typeface="Georgia"/>
                <a:ea typeface="Georgia"/>
                <a:cs typeface="Georgia"/>
                <a:sym typeface="Georgia"/>
              </a:defRPr>
            </a:lvl7pPr>
            <a:lvl8pPr lvl="7" algn="l">
              <a:lnSpc>
                <a:spcPct val="100000"/>
              </a:lnSpc>
              <a:spcBef>
                <a:spcPts val="0"/>
              </a:spcBef>
              <a:spcAft>
                <a:spcPts val="0"/>
              </a:spcAft>
              <a:buSzPts val="1200"/>
              <a:buNone/>
              <a:defRPr sz="23000" b="1">
                <a:solidFill>
                  <a:srgbClr val="FFFFFF"/>
                </a:solidFill>
                <a:latin typeface="Georgia"/>
                <a:ea typeface="Georgia"/>
                <a:cs typeface="Georgia"/>
                <a:sym typeface="Georgia"/>
              </a:defRPr>
            </a:lvl8pPr>
            <a:lvl9pPr lvl="8" algn="l">
              <a:lnSpc>
                <a:spcPct val="100000"/>
              </a:lnSpc>
              <a:spcBef>
                <a:spcPts val="0"/>
              </a:spcBef>
              <a:spcAft>
                <a:spcPts val="0"/>
              </a:spcAft>
              <a:buSzPts val="1200"/>
              <a:buNone/>
              <a:defRPr sz="23000" b="1">
                <a:solidFill>
                  <a:srgbClr val="FFFFFF"/>
                </a:solidFill>
                <a:latin typeface="Georgia"/>
                <a:ea typeface="Georgia"/>
                <a:cs typeface="Georgia"/>
                <a:sym typeface="Georgia"/>
              </a:defRPr>
            </a:lvl9pPr>
          </a:lstStyle>
          <a:p>
            <a:endParaRPr/>
          </a:p>
        </p:txBody>
      </p:sp>
      <p:sp>
        <p:nvSpPr>
          <p:cNvPr id="215" name="Google Shape;215;p41"/>
          <p:cNvSpPr txBox="1">
            <a:spLocks noGrp="1"/>
          </p:cNvSpPr>
          <p:nvPr>
            <p:ph type="subTitle" idx="4"/>
          </p:nvPr>
        </p:nvSpPr>
        <p:spPr>
          <a:xfrm>
            <a:off x="3477475" y="1668550"/>
            <a:ext cx="2686500" cy="2559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200"/>
              <a:buNone/>
              <a:defRPr sz="900">
                <a:solidFill>
                  <a:schemeClr val="dk2"/>
                </a:solidFill>
                <a:latin typeface="Georgia"/>
                <a:ea typeface="Georgia"/>
                <a:cs typeface="Georgia"/>
                <a:sym typeface="Georgia"/>
              </a:defRPr>
            </a:lvl1pPr>
            <a:lvl2pPr lvl="1" algn="ctr">
              <a:lnSpc>
                <a:spcPct val="100000"/>
              </a:lnSpc>
              <a:spcBef>
                <a:spcPts val="0"/>
              </a:spcBef>
              <a:spcAft>
                <a:spcPts val="0"/>
              </a:spcAft>
              <a:buSzPts val="1200"/>
              <a:buNone/>
              <a:defRPr sz="2600">
                <a:solidFill>
                  <a:schemeClr val="dk2"/>
                </a:solidFill>
                <a:latin typeface="Georgia"/>
                <a:ea typeface="Georgia"/>
                <a:cs typeface="Georgia"/>
                <a:sym typeface="Georgia"/>
              </a:defRPr>
            </a:lvl2pPr>
            <a:lvl3pPr lvl="2" algn="ctr">
              <a:lnSpc>
                <a:spcPct val="100000"/>
              </a:lnSpc>
              <a:spcBef>
                <a:spcPts val="0"/>
              </a:spcBef>
              <a:spcAft>
                <a:spcPts val="0"/>
              </a:spcAft>
              <a:buSzPts val="1200"/>
              <a:buNone/>
              <a:defRPr sz="2600">
                <a:solidFill>
                  <a:schemeClr val="dk2"/>
                </a:solidFill>
                <a:latin typeface="Georgia"/>
                <a:ea typeface="Georgia"/>
                <a:cs typeface="Georgia"/>
                <a:sym typeface="Georgia"/>
              </a:defRPr>
            </a:lvl3pPr>
            <a:lvl4pPr lvl="3" algn="ctr">
              <a:lnSpc>
                <a:spcPct val="100000"/>
              </a:lnSpc>
              <a:spcBef>
                <a:spcPts val="0"/>
              </a:spcBef>
              <a:spcAft>
                <a:spcPts val="0"/>
              </a:spcAft>
              <a:buSzPts val="1200"/>
              <a:buNone/>
              <a:defRPr sz="2600">
                <a:solidFill>
                  <a:schemeClr val="dk2"/>
                </a:solidFill>
                <a:latin typeface="Georgia"/>
                <a:ea typeface="Georgia"/>
                <a:cs typeface="Georgia"/>
                <a:sym typeface="Georgia"/>
              </a:defRPr>
            </a:lvl4pPr>
            <a:lvl5pPr lvl="4" algn="ctr">
              <a:lnSpc>
                <a:spcPct val="100000"/>
              </a:lnSpc>
              <a:spcBef>
                <a:spcPts val="0"/>
              </a:spcBef>
              <a:spcAft>
                <a:spcPts val="0"/>
              </a:spcAft>
              <a:buSzPts val="1200"/>
              <a:buNone/>
              <a:defRPr sz="2600">
                <a:solidFill>
                  <a:schemeClr val="dk2"/>
                </a:solidFill>
                <a:latin typeface="Georgia"/>
                <a:ea typeface="Georgia"/>
                <a:cs typeface="Georgia"/>
                <a:sym typeface="Georgia"/>
              </a:defRPr>
            </a:lvl5pPr>
            <a:lvl6pPr lvl="5" algn="ctr">
              <a:lnSpc>
                <a:spcPct val="100000"/>
              </a:lnSpc>
              <a:spcBef>
                <a:spcPts val="0"/>
              </a:spcBef>
              <a:spcAft>
                <a:spcPts val="0"/>
              </a:spcAft>
              <a:buSzPts val="1200"/>
              <a:buNone/>
              <a:defRPr sz="2600">
                <a:solidFill>
                  <a:schemeClr val="dk2"/>
                </a:solidFill>
                <a:latin typeface="Georgia"/>
                <a:ea typeface="Georgia"/>
                <a:cs typeface="Georgia"/>
                <a:sym typeface="Georgia"/>
              </a:defRPr>
            </a:lvl6pPr>
            <a:lvl7pPr lvl="6" algn="ctr">
              <a:lnSpc>
                <a:spcPct val="100000"/>
              </a:lnSpc>
              <a:spcBef>
                <a:spcPts val="0"/>
              </a:spcBef>
              <a:spcAft>
                <a:spcPts val="0"/>
              </a:spcAft>
              <a:buSzPts val="1200"/>
              <a:buNone/>
              <a:defRPr sz="2600">
                <a:solidFill>
                  <a:schemeClr val="dk2"/>
                </a:solidFill>
                <a:latin typeface="Georgia"/>
                <a:ea typeface="Georgia"/>
                <a:cs typeface="Georgia"/>
                <a:sym typeface="Georgia"/>
              </a:defRPr>
            </a:lvl7pPr>
            <a:lvl8pPr lvl="7" algn="ctr">
              <a:lnSpc>
                <a:spcPct val="100000"/>
              </a:lnSpc>
              <a:spcBef>
                <a:spcPts val="0"/>
              </a:spcBef>
              <a:spcAft>
                <a:spcPts val="0"/>
              </a:spcAft>
              <a:buSzPts val="1200"/>
              <a:buNone/>
              <a:defRPr sz="2600">
                <a:solidFill>
                  <a:schemeClr val="dk2"/>
                </a:solidFill>
                <a:latin typeface="Georgia"/>
                <a:ea typeface="Georgia"/>
                <a:cs typeface="Georgia"/>
                <a:sym typeface="Georgia"/>
              </a:defRPr>
            </a:lvl8pPr>
            <a:lvl9pPr lvl="8" algn="ctr">
              <a:lnSpc>
                <a:spcPct val="100000"/>
              </a:lnSpc>
              <a:spcBef>
                <a:spcPts val="0"/>
              </a:spcBef>
              <a:spcAft>
                <a:spcPts val="0"/>
              </a:spcAft>
              <a:buSzPts val="1200"/>
              <a:buNone/>
              <a:defRPr sz="2600">
                <a:solidFill>
                  <a:schemeClr val="dk2"/>
                </a:solidFill>
                <a:latin typeface="Georgia"/>
                <a:ea typeface="Georgia"/>
                <a:cs typeface="Georgia"/>
                <a:sym typeface="Georgia"/>
              </a:defRPr>
            </a:lvl9pPr>
          </a:lstStyle>
          <a:p>
            <a:endParaRPr/>
          </a:p>
        </p:txBody>
      </p:sp>
      <p:sp>
        <p:nvSpPr>
          <p:cNvPr id="216" name="Google Shape;216;p41"/>
          <p:cNvSpPr txBox="1"/>
          <p:nvPr/>
        </p:nvSpPr>
        <p:spPr>
          <a:xfrm>
            <a:off x="332185" y="4869180"/>
            <a:ext cx="4105500" cy="1029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Arial"/>
                <a:ea typeface="Arial"/>
                <a:cs typeface="Arial"/>
                <a:sym typeface="Arial"/>
              </a:rPr>
              <a:t>PwC CM(O) Advisory</a:t>
            </a:r>
            <a:endParaRPr sz="11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1_Title Slide - Photo Dark">
  <p:cSld name="1_Title Slide - Photo Dark">
    <p:bg>
      <p:bgPr>
        <a:solidFill>
          <a:srgbClr val="7D7D7D"/>
        </a:solidFill>
        <a:effectLst/>
      </p:bgPr>
    </p:bg>
    <p:spTree>
      <p:nvGrpSpPr>
        <p:cNvPr id="1" name="Shape 217"/>
        <p:cNvGrpSpPr/>
        <p:nvPr/>
      </p:nvGrpSpPr>
      <p:grpSpPr>
        <a:xfrm>
          <a:off x="0" y="0"/>
          <a:ext cx="0" cy="0"/>
          <a:chOff x="0" y="0"/>
          <a:chExt cx="0" cy="0"/>
        </a:xfrm>
      </p:grpSpPr>
      <p:pic>
        <p:nvPicPr>
          <p:cNvPr id="218" name="Google Shape;218;p42"/>
          <p:cNvPicPr preferRelativeResize="0"/>
          <p:nvPr/>
        </p:nvPicPr>
        <p:blipFill rotWithShape="1">
          <a:blip r:embed="rId2">
            <a:alphaModFix/>
          </a:blip>
          <a:srcRect/>
          <a:stretch/>
        </p:blipFill>
        <p:spPr>
          <a:xfrm>
            <a:off x="1191" y="1191"/>
            <a:ext cx="1190" cy="1190"/>
          </a:xfrm>
          <a:prstGeom prst="rect">
            <a:avLst/>
          </a:prstGeom>
          <a:noFill/>
          <a:ln>
            <a:noFill/>
          </a:ln>
        </p:spPr>
      </p:pic>
      <p:sp>
        <p:nvSpPr>
          <p:cNvPr id="219" name="Google Shape;219;p42"/>
          <p:cNvSpPr>
            <a:spLocks noGrp="1"/>
          </p:cNvSpPr>
          <p:nvPr>
            <p:ph type="pic" idx="2"/>
          </p:nvPr>
        </p:nvSpPr>
        <p:spPr>
          <a:xfrm>
            <a:off x="0" y="0"/>
            <a:ext cx="9144000" cy="5143500"/>
          </a:xfrm>
          <a:prstGeom prst="rect">
            <a:avLst/>
          </a:prstGeom>
          <a:solidFill>
            <a:srgbClr val="7D7D7D"/>
          </a:solid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1pPr>
            <a:lvl2pPr marR="0" lvl="1" algn="l" rtl="0">
              <a:lnSpc>
                <a:spcPct val="100000"/>
              </a:lnSpc>
              <a:spcBef>
                <a:spcPts val="5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2pPr>
            <a:lvl3pPr marR="0" lvl="2" algn="l" rtl="0">
              <a:lnSpc>
                <a:spcPct val="100000"/>
              </a:lnSpc>
              <a:spcBef>
                <a:spcPts val="5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3pPr>
            <a:lvl4pPr marR="0" lvl="3" algn="l" rtl="0">
              <a:lnSpc>
                <a:spcPct val="100000"/>
              </a:lnSpc>
              <a:spcBef>
                <a:spcPts val="5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4pPr>
            <a:lvl5pPr marR="0" lvl="4" algn="l" rtl="0">
              <a:lnSpc>
                <a:spcPct val="100000"/>
              </a:lnSpc>
              <a:spcBef>
                <a:spcPts val="5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5pPr>
            <a:lvl6pPr marR="0" lvl="5" algn="l" rtl="0">
              <a:lnSpc>
                <a:spcPct val="100000"/>
              </a:lnSpc>
              <a:spcBef>
                <a:spcPts val="5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6pPr>
            <a:lvl7pPr marR="0" lvl="6" algn="l" rtl="0">
              <a:lnSpc>
                <a:spcPct val="100000"/>
              </a:lnSpc>
              <a:spcBef>
                <a:spcPts val="5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7pPr>
            <a:lvl8pPr marR="0" lvl="7" algn="l" rtl="0">
              <a:lnSpc>
                <a:spcPct val="100000"/>
              </a:lnSpc>
              <a:spcBef>
                <a:spcPts val="5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8pPr>
            <a:lvl9pPr marR="0" lvl="8" algn="l" rtl="0">
              <a:lnSpc>
                <a:spcPct val="100000"/>
              </a:lnSpc>
              <a:spcBef>
                <a:spcPts val="500"/>
              </a:spcBef>
              <a:spcAft>
                <a:spcPts val="500"/>
              </a:spcAft>
              <a:buClr>
                <a:schemeClr val="lt1"/>
              </a:buClr>
              <a:buSzPts val="1200"/>
              <a:buFont typeface="Arial"/>
              <a:buChar char="•"/>
              <a:defRPr sz="1200" b="0" i="0" u="none" strike="noStrike" cap="none">
                <a:solidFill>
                  <a:schemeClr val="lt1"/>
                </a:solidFill>
                <a:latin typeface="Arial"/>
                <a:ea typeface="Arial"/>
                <a:cs typeface="Arial"/>
                <a:sym typeface="Arial"/>
              </a:defRPr>
            </a:lvl9pPr>
          </a:lstStyle>
          <a:p>
            <a:endParaRPr/>
          </a:p>
        </p:txBody>
      </p:sp>
      <p:sp>
        <p:nvSpPr>
          <p:cNvPr id="220" name="Google Shape;220;p42"/>
          <p:cNvSpPr/>
          <p:nvPr/>
        </p:nvSpPr>
        <p:spPr>
          <a:xfrm>
            <a:off x="0" y="0"/>
            <a:ext cx="9143963" cy="5143503"/>
          </a:xfrm>
          <a:custGeom>
            <a:avLst/>
            <a:gdLst/>
            <a:ahLst/>
            <a:cxnLst/>
            <a:rect l="l" t="t" r="r" b="b"/>
            <a:pathLst>
              <a:path w="25599" h="14399" extrusionOk="0">
                <a:moveTo>
                  <a:pt x="22866" y="1924"/>
                </a:moveTo>
                <a:lnTo>
                  <a:pt x="22866" y="1924"/>
                </a:lnTo>
                <a:cubicBezTo>
                  <a:pt x="22866" y="4186"/>
                  <a:pt x="21457" y="5301"/>
                  <a:pt x="19917" y="6285"/>
                </a:cubicBezTo>
                <a:lnTo>
                  <a:pt x="22320" y="9383"/>
                </a:lnTo>
                <a:lnTo>
                  <a:pt x="25599" y="6702"/>
                </a:lnTo>
                <a:lnTo>
                  <a:pt x="25599" y="0"/>
                </a:lnTo>
                <a:lnTo>
                  <a:pt x="22444" y="0"/>
                </a:lnTo>
                <a:cubicBezTo>
                  <a:pt x="22718" y="570"/>
                  <a:pt x="22866" y="1223"/>
                  <a:pt x="22866" y="1924"/>
                </a:cubicBezTo>
                <a:close/>
                <a:moveTo>
                  <a:pt x="22135" y="14399"/>
                </a:moveTo>
                <a:lnTo>
                  <a:pt x="22135" y="14399"/>
                </a:lnTo>
                <a:lnTo>
                  <a:pt x="21685" y="13829"/>
                </a:lnTo>
                <a:cubicBezTo>
                  <a:pt x="21459" y="14020"/>
                  <a:pt x="21210" y="14215"/>
                  <a:pt x="20931" y="14399"/>
                </a:cubicBezTo>
                <a:lnTo>
                  <a:pt x="22135" y="14399"/>
                </a:lnTo>
                <a:close/>
                <a:moveTo>
                  <a:pt x="12339" y="10418"/>
                </a:moveTo>
                <a:lnTo>
                  <a:pt x="12339" y="10418"/>
                </a:lnTo>
                <a:cubicBezTo>
                  <a:pt x="12339" y="8024"/>
                  <a:pt x="13815" y="6712"/>
                  <a:pt x="15530" y="5690"/>
                </a:cubicBezTo>
                <a:cubicBezTo>
                  <a:pt x="14841" y="4779"/>
                  <a:pt x="14175" y="3740"/>
                  <a:pt x="14175" y="2121"/>
                </a:cubicBezTo>
                <a:cubicBezTo>
                  <a:pt x="14175" y="1324"/>
                  <a:pt x="14360" y="609"/>
                  <a:pt x="14687" y="0"/>
                </a:cubicBezTo>
                <a:lnTo>
                  <a:pt x="0" y="0"/>
                </a:lnTo>
                <a:lnTo>
                  <a:pt x="0" y="14399"/>
                </a:lnTo>
                <a:lnTo>
                  <a:pt x="14352" y="14399"/>
                </a:lnTo>
                <a:cubicBezTo>
                  <a:pt x="13055" y="13517"/>
                  <a:pt x="12339" y="12085"/>
                  <a:pt x="12339" y="10418"/>
                </a:cubicBezTo>
                <a:close/>
                <a:moveTo>
                  <a:pt x="17356" y="2154"/>
                </a:moveTo>
                <a:lnTo>
                  <a:pt x="17356" y="2154"/>
                </a:lnTo>
                <a:cubicBezTo>
                  <a:pt x="17356" y="2957"/>
                  <a:pt x="17728" y="3498"/>
                  <a:pt x="18221" y="4115"/>
                </a:cubicBezTo>
                <a:cubicBezTo>
                  <a:pt x="19165" y="3560"/>
                  <a:pt x="19783" y="3036"/>
                  <a:pt x="19783" y="2056"/>
                </a:cubicBezTo>
                <a:cubicBezTo>
                  <a:pt x="19783" y="1367"/>
                  <a:pt x="19422" y="744"/>
                  <a:pt x="18635" y="744"/>
                </a:cubicBezTo>
                <a:cubicBezTo>
                  <a:pt x="17881" y="744"/>
                  <a:pt x="17356" y="1301"/>
                  <a:pt x="17356" y="2154"/>
                </a:cubicBezTo>
                <a:close/>
                <a:moveTo>
                  <a:pt x="25599" y="13611"/>
                </a:moveTo>
                <a:lnTo>
                  <a:pt x="25599" y="13611"/>
                </a:lnTo>
                <a:lnTo>
                  <a:pt x="25599" y="10608"/>
                </a:lnTo>
                <a:lnTo>
                  <a:pt x="24178" y="11778"/>
                </a:lnTo>
                <a:lnTo>
                  <a:pt x="25599" y="13611"/>
                </a:lnTo>
                <a:close/>
                <a:moveTo>
                  <a:pt x="15782" y="10320"/>
                </a:moveTo>
                <a:lnTo>
                  <a:pt x="15782" y="10320"/>
                </a:lnTo>
                <a:cubicBezTo>
                  <a:pt x="15782" y="9172"/>
                  <a:pt x="16307" y="8614"/>
                  <a:pt x="17258" y="7991"/>
                </a:cubicBezTo>
                <a:lnTo>
                  <a:pt x="19866" y="11388"/>
                </a:lnTo>
                <a:cubicBezTo>
                  <a:pt x="19357" y="11795"/>
                  <a:pt x="18635" y="12254"/>
                  <a:pt x="17750" y="12254"/>
                </a:cubicBezTo>
                <a:cubicBezTo>
                  <a:pt x="16700" y="12254"/>
                  <a:pt x="15782" y="11533"/>
                  <a:pt x="15782" y="10320"/>
                </a:cubicBezTo>
                <a:close/>
              </a:path>
            </a:pathLst>
          </a:custGeom>
          <a:solidFill>
            <a:srgbClr val="000000">
              <a:alpha val="69411"/>
            </a:srgb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1" name="Google Shape;221;p42"/>
          <p:cNvSpPr/>
          <p:nvPr/>
        </p:nvSpPr>
        <p:spPr>
          <a:xfrm>
            <a:off x="332184" y="1128713"/>
            <a:ext cx="4105200" cy="687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22" name="Google Shape;222;p42"/>
          <p:cNvSpPr txBox="1">
            <a:spLocks noGrp="1"/>
          </p:cNvSpPr>
          <p:nvPr>
            <p:ph type="ctrTitle"/>
          </p:nvPr>
        </p:nvSpPr>
        <p:spPr>
          <a:xfrm>
            <a:off x="332184" y="1300163"/>
            <a:ext cx="4105200" cy="12717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lt1"/>
              </a:buClr>
              <a:buSzPts val="2700"/>
              <a:buFont typeface="Georgia"/>
              <a:buNone/>
              <a:defRPr sz="27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23" name="Google Shape;223;p42"/>
          <p:cNvSpPr txBox="1">
            <a:spLocks noGrp="1"/>
          </p:cNvSpPr>
          <p:nvPr>
            <p:ph type="subTitle" idx="1"/>
          </p:nvPr>
        </p:nvSpPr>
        <p:spPr>
          <a:xfrm>
            <a:off x="332185" y="3360420"/>
            <a:ext cx="2646600" cy="5142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100"/>
              <a:buNone/>
              <a:defRPr sz="1100" b="0">
                <a:solidFill>
                  <a:schemeClr val="lt1"/>
                </a:solidFill>
              </a:defRPr>
            </a:lvl1pPr>
            <a:lvl2pPr lvl="1" algn="l">
              <a:lnSpc>
                <a:spcPct val="100000"/>
              </a:lnSpc>
              <a:spcBef>
                <a:spcPts val="0"/>
              </a:spcBef>
              <a:spcAft>
                <a:spcPts val="0"/>
              </a:spcAft>
              <a:buClr>
                <a:schemeClr val="lt1"/>
              </a:buClr>
              <a:buSzPts val="1100"/>
              <a:buNone/>
              <a:defRPr sz="1100">
                <a:solidFill>
                  <a:schemeClr val="lt1"/>
                </a:solidFill>
              </a:defRPr>
            </a:lvl2pPr>
            <a:lvl3pPr lvl="2" algn="l">
              <a:lnSpc>
                <a:spcPct val="100000"/>
              </a:lnSpc>
              <a:spcBef>
                <a:spcPts val="0"/>
              </a:spcBef>
              <a:spcAft>
                <a:spcPts val="0"/>
              </a:spcAft>
              <a:buClr>
                <a:schemeClr val="lt1"/>
              </a:buClr>
              <a:buSzPts val="1100"/>
              <a:buNone/>
              <a:defRPr sz="1100">
                <a:solidFill>
                  <a:schemeClr val="lt1"/>
                </a:solidFill>
              </a:defRPr>
            </a:lvl3pPr>
            <a:lvl4pPr lvl="3" algn="l">
              <a:lnSpc>
                <a:spcPct val="100000"/>
              </a:lnSpc>
              <a:spcBef>
                <a:spcPts val="0"/>
              </a:spcBef>
              <a:spcAft>
                <a:spcPts val="0"/>
              </a:spcAft>
              <a:buClr>
                <a:schemeClr val="lt1"/>
              </a:buClr>
              <a:buSzPts val="1100"/>
              <a:buNone/>
              <a:defRPr sz="1100">
                <a:solidFill>
                  <a:schemeClr val="lt1"/>
                </a:solidFill>
              </a:defRPr>
            </a:lvl4pPr>
            <a:lvl5pPr lvl="4" algn="l">
              <a:lnSpc>
                <a:spcPct val="100000"/>
              </a:lnSpc>
              <a:spcBef>
                <a:spcPts val="0"/>
              </a:spcBef>
              <a:spcAft>
                <a:spcPts val="0"/>
              </a:spcAft>
              <a:buClr>
                <a:schemeClr val="lt1"/>
              </a:buClr>
              <a:buSzPts val="1100"/>
              <a:buNone/>
              <a:defRPr sz="1100">
                <a:solidFill>
                  <a:schemeClr val="lt1"/>
                </a:solidFill>
              </a:defRPr>
            </a:lvl5pPr>
            <a:lvl6pPr lvl="5" algn="l">
              <a:lnSpc>
                <a:spcPct val="100000"/>
              </a:lnSpc>
              <a:spcBef>
                <a:spcPts val="0"/>
              </a:spcBef>
              <a:spcAft>
                <a:spcPts val="0"/>
              </a:spcAft>
              <a:buClr>
                <a:schemeClr val="lt1"/>
              </a:buClr>
              <a:buSzPts val="1100"/>
              <a:buNone/>
              <a:defRPr sz="1100">
                <a:solidFill>
                  <a:schemeClr val="lt1"/>
                </a:solidFill>
              </a:defRPr>
            </a:lvl6pPr>
            <a:lvl7pPr lvl="6" algn="l">
              <a:lnSpc>
                <a:spcPct val="100000"/>
              </a:lnSpc>
              <a:spcBef>
                <a:spcPts val="0"/>
              </a:spcBef>
              <a:spcAft>
                <a:spcPts val="0"/>
              </a:spcAft>
              <a:buClr>
                <a:schemeClr val="lt1"/>
              </a:buClr>
              <a:buSzPts val="1100"/>
              <a:buNone/>
              <a:defRPr sz="1100">
                <a:solidFill>
                  <a:schemeClr val="lt1"/>
                </a:solidFill>
              </a:defRPr>
            </a:lvl7pPr>
            <a:lvl8pPr lvl="7" algn="l">
              <a:lnSpc>
                <a:spcPct val="100000"/>
              </a:lnSpc>
              <a:spcBef>
                <a:spcPts val="0"/>
              </a:spcBef>
              <a:spcAft>
                <a:spcPts val="0"/>
              </a:spcAft>
              <a:buClr>
                <a:schemeClr val="lt1"/>
              </a:buClr>
              <a:buSzPts val="1100"/>
              <a:buNone/>
              <a:defRPr sz="1100">
                <a:solidFill>
                  <a:schemeClr val="lt1"/>
                </a:solidFill>
              </a:defRPr>
            </a:lvl8pPr>
            <a:lvl9pPr lvl="8" algn="l">
              <a:lnSpc>
                <a:spcPct val="100000"/>
              </a:lnSpc>
              <a:spcBef>
                <a:spcPts val="0"/>
              </a:spcBef>
              <a:spcAft>
                <a:spcPts val="0"/>
              </a:spcAft>
              <a:buClr>
                <a:schemeClr val="lt1"/>
              </a:buClr>
              <a:buSzPts val="1100"/>
              <a:buNone/>
              <a:defRPr sz="1100">
                <a:solidFill>
                  <a:schemeClr val="lt1"/>
                </a:solidFill>
              </a:defRPr>
            </a:lvl9pPr>
          </a:lstStyle>
          <a:p>
            <a:endParaRPr/>
          </a:p>
        </p:txBody>
      </p:sp>
      <p:grpSp>
        <p:nvGrpSpPr>
          <p:cNvPr id="224" name="Google Shape;224;p42"/>
          <p:cNvGrpSpPr/>
          <p:nvPr/>
        </p:nvGrpSpPr>
        <p:grpSpPr>
          <a:xfrm>
            <a:off x="342942" y="319652"/>
            <a:ext cx="1122569" cy="348112"/>
            <a:chOff x="3638550" y="5445125"/>
            <a:chExt cx="3849689" cy="1193801"/>
          </a:xfrm>
        </p:grpSpPr>
        <p:sp>
          <p:nvSpPr>
            <p:cNvPr id="225" name="Google Shape;225;p42"/>
            <p:cNvSpPr/>
            <p:nvPr/>
          </p:nvSpPr>
          <p:spPr>
            <a:xfrm>
              <a:off x="3638550" y="6369050"/>
              <a:ext cx="169863" cy="204788"/>
            </a:xfrm>
            <a:custGeom>
              <a:avLst/>
              <a:gdLst/>
              <a:ahLst/>
              <a:cxnLst/>
              <a:rect l="l" t="t" r="r" b="b"/>
              <a:pathLst>
                <a:path w="50" h="60" extrusionOk="0">
                  <a:moveTo>
                    <a:pt x="29" y="0"/>
                  </a:moveTo>
                  <a:cubicBezTo>
                    <a:pt x="36" y="0"/>
                    <a:pt x="40" y="1"/>
                    <a:pt x="43" y="3"/>
                  </a:cubicBezTo>
                  <a:cubicBezTo>
                    <a:pt x="48" y="5"/>
                    <a:pt x="50" y="9"/>
                    <a:pt x="50" y="15"/>
                  </a:cubicBezTo>
                  <a:cubicBezTo>
                    <a:pt x="50" y="28"/>
                    <a:pt x="39" y="37"/>
                    <a:pt x="24" y="37"/>
                  </a:cubicBezTo>
                  <a:cubicBezTo>
                    <a:pt x="22" y="37"/>
                    <a:pt x="22" y="37"/>
                    <a:pt x="18" y="37"/>
                  </a:cubicBezTo>
                  <a:cubicBezTo>
                    <a:pt x="15" y="54"/>
                    <a:pt x="15" y="54"/>
                    <a:pt x="15" y="54"/>
                  </a:cubicBezTo>
                  <a:cubicBezTo>
                    <a:pt x="15" y="56"/>
                    <a:pt x="15" y="56"/>
                    <a:pt x="15" y="56"/>
                  </a:cubicBezTo>
                  <a:cubicBezTo>
                    <a:pt x="21" y="56"/>
                    <a:pt x="21" y="56"/>
                    <a:pt x="21" y="56"/>
                  </a:cubicBezTo>
                  <a:cubicBezTo>
                    <a:pt x="21" y="60"/>
                    <a:pt x="21" y="60"/>
                    <a:pt x="21" y="60"/>
                  </a:cubicBezTo>
                  <a:cubicBezTo>
                    <a:pt x="0" y="60"/>
                    <a:pt x="0" y="60"/>
                    <a:pt x="0" y="60"/>
                  </a:cubicBezTo>
                  <a:cubicBezTo>
                    <a:pt x="0" y="56"/>
                    <a:pt x="0" y="56"/>
                    <a:pt x="0" y="56"/>
                  </a:cubicBezTo>
                  <a:cubicBezTo>
                    <a:pt x="6" y="56"/>
                    <a:pt x="6" y="56"/>
                    <a:pt x="6" y="56"/>
                  </a:cubicBezTo>
                  <a:cubicBezTo>
                    <a:pt x="7" y="54"/>
                    <a:pt x="7" y="54"/>
                    <a:pt x="7" y="54"/>
                  </a:cubicBezTo>
                  <a:cubicBezTo>
                    <a:pt x="17" y="6"/>
                    <a:pt x="17" y="6"/>
                    <a:pt x="17" y="6"/>
                  </a:cubicBezTo>
                  <a:cubicBezTo>
                    <a:pt x="16" y="4"/>
                    <a:pt x="16" y="4"/>
                    <a:pt x="16" y="4"/>
                  </a:cubicBezTo>
                  <a:cubicBezTo>
                    <a:pt x="10" y="4"/>
                    <a:pt x="10" y="4"/>
                    <a:pt x="10" y="4"/>
                  </a:cubicBezTo>
                  <a:cubicBezTo>
                    <a:pt x="10" y="0"/>
                    <a:pt x="10" y="0"/>
                    <a:pt x="10" y="0"/>
                  </a:cubicBezTo>
                  <a:lnTo>
                    <a:pt x="29" y="0"/>
                  </a:lnTo>
                  <a:close/>
                  <a:moveTo>
                    <a:pt x="19" y="33"/>
                  </a:moveTo>
                  <a:cubicBezTo>
                    <a:pt x="20" y="33"/>
                    <a:pt x="21" y="33"/>
                    <a:pt x="22" y="33"/>
                  </a:cubicBezTo>
                  <a:cubicBezTo>
                    <a:pt x="35" y="33"/>
                    <a:pt x="42" y="27"/>
                    <a:pt x="42" y="16"/>
                  </a:cubicBezTo>
                  <a:cubicBezTo>
                    <a:pt x="42" y="8"/>
                    <a:pt x="38" y="4"/>
                    <a:pt x="28" y="4"/>
                  </a:cubicBezTo>
                  <a:cubicBezTo>
                    <a:pt x="27" y="4"/>
                    <a:pt x="27" y="4"/>
                    <a:pt x="24" y="4"/>
                  </a:cubicBezTo>
                  <a:lnTo>
                    <a:pt x="19" y="33"/>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6" name="Google Shape;226;p42"/>
            <p:cNvSpPr/>
            <p:nvPr/>
          </p:nvSpPr>
          <p:spPr>
            <a:xfrm>
              <a:off x="3808413" y="6427788"/>
              <a:ext cx="139700" cy="146050"/>
            </a:xfrm>
            <a:custGeom>
              <a:avLst/>
              <a:gdLst/>
              <a:ahLst/>
              <a:cxnLst/>
              <a:rect l="l" t="t" r="r" b="b"/>
              <a:pathLst>
                <a:path w="41" h="43" extrusionOk="0">
                  <a:moveTo>
                    <a:pt x="39" y="0"/>
                  </a:moveTo>
                  <a:cubicBezTo>
                    <a:pt x="38" y="2"/>
                    <a:pt x="37" y="6"/>
                    <a:pt x="36" y="13"/>
                  </a:cubicBezTo>
                  <a:cubicBezTo>
                    <a:pt x="32" y="28"/>
                    <a:pt x="32" y="28"/>
                    <a:pt x="32" y="28"/>
                  </a:cubicBezTo>
                  <a:cubicBezTo>
                    <a:pt x="32" y="32"/>
                    <a:pt x="32" y="33"/>
                    <a:pt x="32" y="35"/>
                  </a:cubicBezTo>
                  <a:cubicBezTo>
                    <a:pt x="32" y="37"/>
                    <a:pt x="33" y="38"/>
                    <a:pt x="36" y="38"/>
                  </a:cubicBezTo>
                  <a:cubicBezTo>
                    <a:pt x="37" y="38"/>
                    <a:pt x="38" y="38"/>
                    <a:pt x="41" y="38"/>
                  </a:cubicBezTo>
                  <a:cubicBezTo>
                    <a:pt x="41" y="40"/>
                    <a:pt x="41" y="40"/>
                    <a:pt x="41" y="40"/>
                  </a:cubicBezTo>
                  <a:cubicBezTo>
                    <a:pt x="35" y="43"/>
                    <a:pt x="33" y="43"/>
                    <a:pt x="30" y="43"/>
                  </a:cubicBezTo>
                  <a:cubicBezTo>
                    <a:pt x="27" y="43"/>
                    <a:pt x="25" y="41"/>
                    <a:pt x="25" y="36"/>
                  </a:cubicBezTo>
                  <a:cubicBezTo>
                    <a:pt x="20" y="41"/>
                    <a:pt x="16" y="43"/>
                    <a:pt x="12" y="43"/>
                  </a:cubicBezTo>
                  <a:cubicBezTo>
                    <a:pt x="4" y="43"/>
                    <a:pt x="0" y="37"/>
                    <a:pt x="0" y="28"/>
                  </a:cubicBezTo>
                  <a:cubicBezTo>
                    <a:pt x="0" y="12"/>
                    <a:pt x="11" y="0"/>
                    <a:pt x="24" y="0"/>
                  </a:cubicBezTo>
                  <a:cubicBezTo>
                    <a:pt x="27" y="0"/>
                    <a:pt x="30" y="1"/>
                    <a:pt x="33" y="2"/>
                  </a:cubicBezTo>
                  <a:cubicBezTo>
                    <a:pt x="34" y="0"/>
                    <a:pt x="34" y="0"/>
                    <a:pt x="34" y="0"/>
                  </a:cubicBezTo>
                  <a:lnTo>
                    <a:pt x="39" y="0"/>
                  </a:lnTo>
                  <a:close/>
                  <a:moveTo>
                    <a:pt x="26" y="4"/>
                  </a:moveTo>
                  <a:cubicBezTo>
                    <a:pt x="26" y="3"/>
                    <a:pt x="25" y="3"/>
                    <a:pt x="25" y="3"/>
                  </a:cubicBezTo>
                  <a:cubicBezTo>
                    <a:pt x="15" y="3"/>
                    <a:pt x="7" y="14"/>
                    <a:pt x="7" y="27"/>
                  </a:cubicBezTo>
                  <a:cubicBezTo>
                    <a:pt x="7" y="34"/>
                    <a:pt x="10" y="38"/>
                    <a:pt x="15" y="38"/>
                  </a:cubicBezTo>
                  <a:cubicBezTo>
                    <a:pt x="18" y="38"/>
                    <a:pt x="21" y="37"/>
                    <a:pt x="25" y="32"/>
                  </a:cubicBezTo>
                  <a:cubicBezTo>
                    <a:pt x="30" y="9"/>
                    <a:pt x="30" y="9"/>
                    <a:pt x="30" y="9"/>
                  </a:cubicBezTo>
                  <a:lnTo>
                    <a:pt x="26" y="4"/>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7" name="Google Shape;227;p42"/>
            <p:cNvSpPr/>
            <p:nvPr/>
          </p:nvSpPr>
          <p:spPr>
            <a:xfrm>
              <a:off x="3968750" y="6427788"/>
              <a:ext cx="111125" cy="146050"/>
            </a:xfrm>
            <a:custGeom>
              <a:avLst/>
              <a:gdLst/>
              <a:ahLst/>
              <a:cxnLst/>
              <a:rect l="l" t="t" r="r" b="b"/>
              <a:pathLst>
                <a:path w="33" h="43" extrusionOk="0">
                  <a:moveTo>
                    <a:pt x="15" y="0"/>
                  </a:moveTo>
                  <a:cubicBezTo>
                    <a:pt x="12" y="12"/>
                    <a:pt x="12" y="12"/>
                    <a:pt x="12" y="12"/>
                  </a:cubicBezTo>
                  <a:cubicBezTo>
                    <a:pt x="18" y="4"/>
                    <a:pt x="23" y="0"/>
                    <a:pt x="28" y="0"/>
                  </a:cubicBezTo>
                  <a:cubicBezTo>
                    <a:pt x="31" y="0"/>
                    <a:pt x="33" y="2"/>
                    <a:pt x="33" y="5"/>
                  </a:cubicBezTo>
                  <a:cubicBezTo>
                    <a:pt x="33" y="8"/>
                    <a:pt x="30" y="10"/>
                    <a:pt x="27" y="10"/>
                  </a:cubicBezTo>
                  <a:cubicBezTo>
                    <a:pt x="26" y="10"/>
                    <a:pt x="26" y="10"/>
                    <a:pt x="26" y="10"/>
                  </a:cubicBezTo>
                  <a:cubicBezTo>
                    <a:pt x="24" y="6"/>
                    <a:pt x="24" y="6"/>
                    <a:pt x="24" y="6"/>
                  </a:cubicBezTo>
                  <a:cubicBezTo>
                    <a:pt x="16" y="9"/>
                    <a:pt x="13" y="13"/>
                    <a:pt x="11" y="22"/>
                  </a:cubicBezTo>
                  <a:cubicBezTo>
                    <a:pt x="7" y="43"/>
                    <a:pt x="7" y="43"/>
                    <a:pt x="7" y="43"/>
                  </a:cubicBezTo>
                  <a:cubicBezTo>
                    <a:pt x="0" y="43"/>
                    <a:pt x="0" y="43"/>
                    <a:pt x="0" y="43"/>
                  </a:cubicBezTo>
                  <a:cubicBezTo>
                    <a:pt x="7" y="7"/>
                    <a:pt x="7" y="7"/>
                    <a:pt x="7" y="7"/>
                  </a:cubicBezTo>
                  <a:cubicBezTo>
                    <a:pt x="0" y="5"/>
                    <a:pt x="0" y="5"/>
                    <a:pt x="0" y="5"/>
                  </a:cubicBezTo>
                  <a:cubicBezTo>
                    <a:pt x="0" y="3"/>
                    <a:pt x="0" y="3"/>
                    <a:pt x="0" y="3"/>
                  </a:cubicBezTo>
                  <a:cubicBezTo>
                    <a:pt x="13" y="0"/>
                    <a:pt x="13" y="0"/>
                    <a:pt x="13" y="0"/>
                  </a:cubicBezTo>
                  <a:lnTo>
                    <a:pt x="15"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8" name="Google Shape;228;p42"/>
            <p:cNvSpPr/>
            <p:nvPr/>
          </p:nvSpPr>
          <p:spPr>
            <a:xfrm>
              <a:off x="4094163" y="6399213"/>
              <a:ext cx="87313" cy="174625"/>
            </a:xfrm>
            <a:custGeom>
              <a:avLst/>
              <a:gdLst/>
              <a:ahLst/>
              <a:cxnLst/>
              <a:rect l="l" t="t" r="r" b="b"/>
              <a:pathLst>
                <a:path w="26" h="51" extrusionOk="0">
                  <a:moveTo>
                    <a:pt x="15" y="0"/>
                  </a:moveTo>
                  <a:cubicBezTo>
                    <a:pt x="13" y="10"/>
                    <a:pt x="13" y="10"/>
                    <a:pt x="13" y="10"/>
                  </a:cubicBezTo>
                  <a:cubicBezTo>
                    <a:pt x="26" y="10"/>
                    <a:pt x="26" y="10"/>
                    <a:pt x="26" y="10"/>
                  </a:cubicBezTo>
                  <a:cubicBezTo>
                    <a:pt x="26" y="13"/>
                    <a:pt x="26" y="13"/>
                    <a:pt x="26" y="13"/>
                  </a:cubicBezTo>
                  <a:cubicBezTo>
                    <a:pt x="13" y="13"/>
                    <a:pt x="13" y="13"/>
                    <a:pt x="13" y="13"/>
                  </a:cubicBezTo>
                  <a:cubicBezTo>
                    <a:pt x="8" y="37"/>
                    <a:pt x="8" y="37"/>
                    <a:pt x="8" y="37"/>
                  </a:cubicBezTo>
                  <a:cubicBezTo>
                    <a:pt x="8" y="39"/>
                    <a:pt x="8" y="40"/>
                    <a:pt x="8" y="41"/>
                  </a:cubicBezTo>
                  <a:cubicBezTo>
                    <a:pt x="8" y="44"/>
                    <a:pt x="9" y="46"/>
                    <a:pt x="13" y="46"/>
                  </a:cubicBezTo>
                  <a:cubicBezTo>
                    <a:pt x="15" y="46"/>
                    <a:pt x="18" y="46"/>
                    <a:pt x="21" y="44"/>
                  </a:cubicBezTo>
                  <a:cubicBezTo>
                    <a:pt x="21" y="47"/>
                    <a:pt x="21" y="47"/>
                    <a:pt x="21" y="47"/>
                  </a:cubicBezTo>
                  <a:cubicBezTo>
                    <a:pt x="15" y="50"/>
                    <a:pt x="11" y="51"/>
                    <a:pt x="7" y="51"/>
                  </a:cubicBezTo>
                  <a:cubicBezTo>
                    <a:pt x="3" y="51"/>
                    <a:pt x="0" y="48"/>
                    <a:pt x="0" y="43"/>
                  </a:cubicBezTo>
                  <a:cubicBezTo>
                    <a:pt x="0" y="41"/>
                    <a:pt x="0" y="40"/>
                    <a:pt x="1" y="37"/>
                  </a:cubicBezTo>
                  <a:cubicBezTo>
                    <a:pt x="6" y="13"/>
                    <a:pt x="6" y="13"/>
                    <a:pt x="6" y="13"/>
                  </a:cubicBezTo>
                  <a:cubicBezTo>
                    <a:pt x="0" y="14"/>
                    <a:pt x="0" y="14"/>
                    <a:pt x="0" y="14"/>
                  </a:cubicBezTo>
                  <a:cubicBezTo>
                    <a:pt x="0" y="11"/>
                    <a:pt x="0" y="11"/>
                    <a:pt x="0" y="11"/>
                  </a:cubicBezTo>
                  <a:cubicBezTo>
                    <a:pt x="7" y="8"/>
                    <a:pt x="7" y="8"/>
                    <a:pt x="7" y="8"/>
                  </a:cubicBezTo>
                  <a:cubicBezTo>
                    <a:pt x="11" y="0"/>
                    <a:pt x="11" y="0"/>
                    <a:pt x="11" y="0"/>
                  </a:cubicBezTo>
                  <a:lnTo>
                    <a:pt x="15"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9" name="Google Shape;229;p42"/>
            <p:cNvSpPr/>
            <p:nvPr/>
          </p:nvSpPr>
          <p:spPr>
            <a:xfrm>
              <a:off x="4246563" y="6427788"/>
              <a:ext cx="128588" cy="146050"/>
            </a:xfrm>
            <a:custGeom>
              <a:avLst/>
              <a:gdLst/>
              <a:ahLst/>
              <a:cxnLst/>
              <a:rect l="l" t="t" r="r" b="b"/>
              <a:pathLst>
                <a:path w="38" h="43" extrusionOk="0">
                  <a:moveTo>
                    <a:pt x="38" y="17"/>
                  </a:moveTo>
                  <a:cubicBezTo>
                    <a:pt x="38" y="31"/>
                    <a:pt x="28" y="43"/>
                    <a:pt x="15" y="43"/>
                  </a:cubicBezTo>
                  <a:cubicBezTo>
                    <a:pt x="6" y="43"/>
                    <a:pt x="0" y="37"/>
                    <a:pt x="0" y="27"/>
                  </a:cubicBezTo>
                  <a:cubicBezTo>
                    <a:pt x="0" y="12"/>
                    <a:pt x="10" y="0"/>
                    <a:pt x="23" y="0"/>
                  </a:cubicBezTo>
                  <a:cubicBezTo>
                    <a:pt x="32" y="0"/>
                    <a:pt x="38" y="7"/>
                    <a:pt x="38" y="17"/>
                  </a:cubicBezTo>
                  <a:close/>
                  <a:moveTo>
                    <a:pt x="8" y="26"/>
                  </a:moveTo>
                  <a:cubicBezTo>
                    <a:pt x="8" y="35"/>
                    <a:pt x="11" y="40"/>
                    <a:pt x="16" y="40"/>
                  </a:cubicBezTo>
                  <a:cubicBezTo>
                    <a:pt x="24" y="40"/>
                    <a:pt x="30" y="30"/>
                    <a:pt x="30" y="17"/>
                  </a:cubicBezTo>
                  <a:cubicBezTo>
                    <a:pt x="30" y="8"/>
                    <a:pt x="27" y="4"/>
                    <a:pt x="21" y="4"/>
                  </a:cubicBezTo>
                  <a:cubicBezTo>
                    <a:pt x="14" y="4"/>
                    <a:pt x="8" y="14"/>
                    <a:pt x="8" y="26"/>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42"/>
            <p:cNvSpPr/>
            <p:nvPr/>
          </p:nvSpPr>
          <p:spPr>
            <a:xfrm>
              <a:off x="4344988" y="6351588"/>
              <a:ext cx="166688" cy="287338"/>
            </a:xfrm>
            <a:custGeom>
              <a:avLst/>
              <a:gdLst/>
              <a:ahLst/>
              <a:cxnLst/>
              <a:rect l="l" t="t" r="r" b="b"/>
              <a:pathLst>
                <a:path w="49" h="84" extrusionOk="0">
                  <a:moveTo>
                    <a:pt x="37" y="4"/>
                  </a:moveTo>
                  <a:cubicBezTo>
                    <a:pt x="34" y="6"/>
                    <a:pt x="31" y="13"/>
                    <a:pt x="29" y="24"/>
                  </a:cubicBezTo>
                  <a:cubicBezTo>
                    <a:pt x="42" y="24"/>
                    <a:pt x="42" y="24"/>
                    <a:pt x="42" y="24"/>
                  </a:cubicBezTo>
                  <a:cubicBezTo>
                    <a:pt x="42" y="28"/>
                    <a:pt x="42" y="28"/>
                    <a:pt x="42" y="28"/>
                  </a:cubicBezTo>
                  <a:cubicBezTo>
                    <a:pt x="29" y="28"/>
                    <a:pt x="29" y="28"/>
                    <a:pt x="29" y="28"/>
                  </a:cubicBezTo>
                  <a:cubicBezTo>
                    <a:pt x="25" y="53"/>
                    <a:pt x="25" y="53"/>
                    <a:pt x="25" y="53"/>
                  </a:cubicBezTo>
                  <a:cubicBezTo>
                    <a:pt x="24" y="63"/>
                    <a:pt x="22" y="68"/>
                    <a:pt x="19" y="73"/>
                  </a:cubicBezTo>
                  <a:cubicBezTo>
                    <a:pt x="14" y="80"/>
                    <a:pt x="9" y="84"/>
                    <a:pt x="5" y="84"/>
                  </a:cubicBezTo>
                  <a:cubicBezTo>
                    <a:pt x="2" y="84"/>
                    <a:pt x="0" y="82"/>
                    <a:pt x="0" y="79"/>
                  </a:cubicBezTo>
                  <a:cubicBezTo>
                    <a:pt x="0" y="77"/>
                    <a:pt x="0" y="76"/>
                    <a:pt x="2" y="75"/>
                  </a:cubicBezTo>
                  <a:cubicBezTo>
                    <a:pt x="11" y="78"/>
                    <a:pt x="11" y="78"/>
                    <a:pt x="11" y="78"/>
                  </a:cubicBezTo>
                  <a:cubicBezTo>
                    <a:pt x="15" y="74"/>
                    <a:pt x="16" y="69"/>
                    <a:pt x="18" y="54"/>
                  </a:cubicBezTo>
                  <a:cubicBezTo>
                    <a:pt x="22" y="28"/>
                    <a:pt x="22" y="28"/>
                    <a:pt x="22" y="28"/>
                  </a:cubicBezTo>
                  <a:cubicBezTo>
                    <a:pt x="16" y="29"/>
                    <a:pt x="16" y="29"/>
                    <a:pt x="16" y="29"/>
                  </a:cubicBezTo>
                  <a:cubicBezTo>
                    <a:pt x="16" y="26"/>
                    <a:pt x="16" y="26"/>
                    <a:pt x="16" y="26"/>
                  </a:cubicBezTo>
                  <a:cubicBezTo>
                    <a:pt x="23" y="23"/>
                    <a:pt x="23" y="23"/>
                    <a:pt x="23" y="23"/>
                  </a:cubicBezTo>
                  <a:cubicBezTo>
                    <a:pt x="26" y="9"/>
                    <a:pt x="33" y="0"/>
                    <a:pt x="41" y="0"/>
                  </a:cubicBezTo>
                  <a:cubicBezTo>
                    <a:pt x="45" y="0"/>
                    <a:pt x="49" y="2"/>
                    <a:pt x="49" y="5"/>
                  </a:cubicBezTo>
                  <a:cubicBezTo>
                    <a:pt x="49" y="8"/>
                    <a:pt x="47" y="9"/>
                    <a:pt x="44" y="10"/>
                  </a:cubicBezTo>
                  <a:lnTo>
                    <a:pt x="37" y="4"/>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1" name="Google Shape;231;p42"/>
            <p:cNvSpPr/>
            <p:nvPr/>
          </p:nvSpPr>
          <p:spPr>
            <a:xfrm>
              <a:off x="4551363" y="6399213"/>
              <a:ext cx="85725" cy="174625"/>
            </a:xfrm>
            <a:custGeom>
              <a:avLst/>
              <a:gdLst/>
              <a:ahLst/>
              <a:cxnLst/>
              <a:rect l="l" t="t" r="r" b="b"/>
              <a:pathLst>
                <a:path w="25" h="51" extrusionOk="0">
                  <a:moveTo>
                    <a:pt x="14" y="0"/>
                  </a:moveTo>
                  <a:cubicBezTo>
                    <a:pt x="13" y="10"/>
                    <a:pt x="13" y="10"/>
                    <a:pt x="13" y="10"/>
                  </a:cubicBezTo>
                  <a:cubicBezTo>
                    <a:pt x="25" y="10"/>
                    <a:pt x="25" y="10"/>
                    <a:pt x="25" y="10"/>
                  </a:cubicBezTo>
                  <a:cubicBezTo>
                    <a:pt x="25" y="13"/>
                    <a:pt x="25" y="13"/>
                    <a:pt x="25" y="13"/>
                  </a:cubicBezTo>
                  <a:cubicBezTo>
                    <a:pt x="12" y="13"/>
                    <a:pt x="12" y="13"/>
                    <a:pt x="12" y="13"/>
                  </a:cubicBezTo>
                  <a:cubicBezTo>
                    <a:pt x="7" y="37"/>
                    <a:pt x="7" y="37"/>
                    <a:pt x="7" y="37"/>
                  </a:cubicBezTo>
                  <a:cubicBezTo>
                    <a:pt x="7" y="39"/>
                    <a:pt x="7" y="40"/>
                    <a:pt x="7" y="41"/>
                  </a:cubicBezTo>
                  <a:cubicBezTo>
                    <a:pt x="7" y="44"/>
                    <a:pt x="9" y="46"/>
                    <a:pt x="12" y="46"/>
                  </a:cubicBezTo>
                  <a:cubicBezTo>
                    <a:pt x="14" y="46"/>
                    <a:pt x="17" y="46"/>
                    <a:pt x="20" y="44"/>
                  </a:cubicBezTo>
                  <a:cubicBezTo>
                    <a:pt x="20" y="47"/>
                    <a:pt x="20" y="47"/>
                    <a:pt x="20" y="47"/>
                  </a:cubicBezTo>
                  <a:cubicBezTo>
                    <a:pt x="14" y="50"/>
                    <a:pt x="10" y="51"/>
                    <a:pt x="7" y="51"/>
                  </a:cubicBezTo>
                  <a:cubicBezTo>
                    <a:pt x="2" y="51"/>
                    <a:pt x="0" y="48"/>
                    <a:pt x="0" y="43"/>
                  </a:cubicBezTo>
                  <a:cubicBezTo>
                    <a:pt x="0" y="41"/>
                    <a:pt x="0" y="40"/>
                    <a:pt x="0" y="37"/>
                  </a:cubicBezTo>
                  <a:cubicBezTo>
                    <a:pt x="5" y="13"/>
                    <a:pt x="5" y="13"/>
                    <a:pt x="5" y="13"/>
                  </a:cubicBezTo>
                  <a:cubicBezTo>
                    <a:pt x="0" y="14"/>
                    <a:pt x="0" y="14"/>
                    <a:pt x="0" y="14"/>
                  </a:cubicBezTo>
                  <a:cubicBezTo>
                    <a:pt x="0" y="11"/>
                    <a:pt x="0" y="11"/>
                    <a:pt x="0" y="11"/>
                  </a:cubicBezTo>
                  <a:cubicBezTo>
                    <a:pt x="6" y="8"/>
                    <a:pt x="6" y="8"/>
                    <a:pt x="6" y="8"/>
                  </a:cubicBezTo>
                  <a:cubicBezTo>
                    <a:pt x="10" y="0"/>
                    <a:pt x="10" y="0"/>
                    <a:pt x="10" y="0"/>
                  </a:cubicBezTo>
                  <a:lnTo>
                    <a:pt x="14"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2" name="Google Shape;232;p42"/>
            <p:cNvSpPr/>
            <p:nvPr/>
          </p:nvSpPr>
          <p:spPr>
            <a:xfrm>
              <a:off x="4640263" y="6351588"/>
              <a:ext cx="146050" cy="222250"/>
            </a:xfrm>
            <a:custGeom>
              <a:avLst/>
              <a:gdLst/>
              <a:ahLst/>
              <a:cxnLst/>
              <a:rect l="l" t="t" r="r" b="b"/>
              <a:pathLst>
                <a:path w="43" h="65" extrusionOk="0">
                  <a:moveTo>
                    <a:pt x="21" y="0"/>
                  </a:moveTo>
                  <a:cubicBezTo>
                    <a:pt x="19" y="6"/>
                    <a:pt x="18" y="10"/>
                    <a:pt x="17" y="15"/>
                  </a:cubicBezTo>
                  <a:cubicBezTo>
                    <a:pt x="14" y="30"/>
                    <a:pt x="14" y="30"/>
                    <a:pt x="14" y="30"/>
                  </a:cubicBezTo>
                  <a:cubicBezTo>
                    <a:pt x="22" y="24"/>
                    <a:pt x="27" y="22"/>
                    <a:pt x="31" y="22"/>
                  </a:cubicBezTo>
                  <a:cubicBezTo>
                    <a:pt x="36" y="22"/>
                    <a:pt x="39" y="25"/>
                    <a:pt x="39" y="29"/>
                  </a:cubicBezTo>
                  <a:cubicBezTo>
                    <a:pt x="39" y="31"/>
                    <a:pt x="38" y="33"/>
                    <a:pt x="37" y="37"/>
                  </a:cubicBezTo>
                  <a:cubicBezTo>
                    <a:pt x="34" y="51"/>
                    <a:pt x="34" y="51"/>
                    <a:pt x="34" y="51"/>
                  </a:cubicBezTo>
                  <a:cubicBezTo>
                    <a:pt x="34" y="53"/>
                    <a:pt x="33" y="55"/>
                    <a:pt x="33" y="56"/>
                  </a:cubicBezTo>
                  <a:cubicBezTo>
                    <a:pt x="33" y="59"/>
                    <a:pt x="35" y="61"/>
                    <a:pt x="38" y="61"/>
                  </a:cubicBezTo>
                  <a:cubicBezTo>
                    <a:pt x="39" y="61"/>
                    <a:pt x="41" y="60"/>
                    <a:pt x="43" y="60"/>
                  </a:cubicBezTo>
                  <a:cubicBezTo>
                    <a:pt x="43" y="62"/>
                    <a:pt x="43" y="62"/>
                    <a:pt x="43" y="62"/>
                  </a:cubicBezTo>
                  <a:cubicBezTo>
                    <a:pt x="38" y="64"/>
                    <a:pt x="35" y="65"/>
                    <a:pt x="32" y="65"/>
                  </a:cubicBezTo>
                  <a:cubicBezTo>
                    <a:pt x="28" y="65"/>
                    <a:pt x="26" y="63"/>
                    <a:pt x="26" y="60"/>
                  </a:cubicBezTo>
                  <a:cubicBezTo>
                    <a:pt x="26" y="58"/>
                    <a:pt x="26" y="57"/>
                    <a:pt x="26" y="55"/>
                  </a:cubicBezTo>
                  <a:cubicBezTo>
                    <a:pt x="30" y="39"/>
                    <a:pt x="30" y="39"/>
                    <a:pt x="30" y="39"/>
                  </a:cubicBezTo>
                  <a:cubicBezTo>
                    <a:pt x="31" y="36"/>
                    <a:pt x="31" y="34"/>
                    <a:pt x="31" y="33"/>
                  </a:cubicBezTo>
                  <a:cubicBezTo>
                    <a:pt x="31" y="29"/>
                    <a:pt x="29" y="27"/>
                    <a:pt x="27" y="27"/>
                  </a:cubicBezTo>
                  <a:cubicBezTo>
                    <a:pt x="23" y="27"/>
                    <a:pt x="19" y="30"/>
                    <a:pt x="13" y="35"/>
                  </a:cubicBezTo>
                  <a:cubicBezTo>
                    <a:pt x="8" y="65"/>
                    <a:pt x="8" y="65"/>
                    <a:pt x="8" y="65"/>
                  </a:cubicBezTo>
                  <a:cubicBezTo>
                    <a:pt x="0" y="65"/>
                    <a:pt x="0" y="65"/>
                    <a:pt x="0" y="65"/>
                  </a:cubicBezTo>
                  <a:cubicBezTo>
                    <a:pt x="12" y="6"/>
                    <a:pt x="12" y="6"/>
                    <a:pt x="12" y="6"/>
                  </a:cubicBezTo>
                  <a:cubicBezTo>
                    <a:pt x="4" y="5"/>
                    <a:pt x="4" y="5"/>
                    <a:pt x="4" y="5"/>
                  </a:cubicBezTo>
                  <a:cubicBezTo>
                    <a:pt x="4" y="2"/>
                    <a:pt x="4" y="2"/>
                    <a:pt x="4" y="2"/>
                  </a:cubicBezTo>
                  <a:cubicBezTo>
                    <a:pt x="18" y="0"/>
                    <a:pt x="18" y="0"/>
                    <a:pt x="18" y="0"/>
                  </a:cubicBezTo>
                  <a:lnTo>
                    <a:pt x="21"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3" name="Google Shape;233;p42"/>
            <p:cNvSpPr/>
            <p:nvPr/>
          </p:nvSpPr>
          <p:spPr>
            <a:xfrm>
              <a:off x="4803775" y="6427788"/>
              <a:ext cx="104775" cy="146050"/>
            </a:xfrm>
            <a:custGeom>
              <a:avLst/>
              <a:gdLst/>
              <a:ahLst/>
              <a:cxnLst/>
              <a:rect l="l" t="t" r="r" b="b"/>
              <a:pathLst>
                <a:path w="31" h="43" extrusionOk="0">
                  <a:moveTo>
                    <a:pt x="30" y="35"/>
                  </a:moveTo>
                  <a:cubicBezTo>
                    <a:pt x="24" y="41"/>
                    <a:pt x="19" y="43"/>
                    <a:pt x="13" y="43"/>
                  </a:cubicBezTo>
                  <a:cubicBezTo>
                    <a:pt x="5" y="43"/>
                    <a:pt x="0" y="37"/>
                    <a:pt x="0" y="27"/>
                  </a:cubicBezTo>
                  <a:cubicBezTo>
                    <a:pt x="0" y="18"/>
                    <a:pt x="4" y="10"/>
                    <a:pt x="11" y="5"/>
                  </a:cubicBezTo>
                  <a:cubicBezTo>
                    <a:pt x="14" y="2"/>
                    <a:pt x="19" y="0"/>
                    <a:pt x="22" y="0"/>
                  </a:cubicBezTo>
                  <a:cubicBezTo>
                    <a:pt x="28" y="0"/>
                    <a:pt x="31" y="4"/>
                    <a:pt x="31" y="9"/>
                  </a:cubicBezTo>
                  <a:cubicBezTo>
                    <a:pt x="31" y="17"/>
                    <a:pt x="23" y="22"/>
                    <a:pt x="7" y="23"/>
                  </a:cubicBezTo>
                  <a:cubicBezTo>
                    <a:pt x="7" y="24"/>
                    <a:pt x="7" y="26"/>
                    <a:pt x="7" y="27"/>
                  </a:cubicBezTo>
                  <a:cubicBezTo>
                    <a:pt x="7" y="34"/>
                    <a:pt x="10" y="38"/>
                    <a:pt x="16" y="38"/>
                  </a:cubicBezTo>
                  <a:cubicBezTo>
                    <a:pt x="20" y="38"/>
                    <a:pt x="25" y="36"/>
                    <a:pt x="30" y="31"/>
                  </a:cubicBezTo>
                  <a:lnTo>
                    <a:pt x="30" y="35"/>
                  </a:lnTo>
                  <a:close/>
                  <a:moveTo>
                    <a:pt x="20" y="17"/>
                  </a:moveTo>
                  <a:cubicBezTo>
                    <a:pt x="23" y="14"/>
                    <a:pt x="25" y="12"/>
                    <a:pt x="25" y="9"/>
                  </a:cubicBezTo>
                  <a:cubicBezTo>
                    <a:pt x="25" y="6"/>
                    <a:pt x="23" y="4"/>
                    <a:pt x="20" y="4"/>
                  </a:cubicBezTo>
                  <a:cubicBezTo>
                    <a:pt x="15" y="4"/>
                    <a:pt x="10" y="10"/>
                    <a:pt x="8" y="20"/>
                  </a:cubicBezTo>
                  <a:cubicBezTo>
                    <a:pt x="13" y="20"/>
                    <a:pt x="17" y="19"/>
                    <a:pt x="20" y="17"/>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4" name="Google Shape;234;p42"/>
            <p:cNvSpPr/>
            <p:nvPr/>
          </p:nvSpPr>
          <p:spPr>
            <a:xfrm>
              <a:off x="4976813" y="6369050"/>
              <a:ext cx="169863" cy="204788"/>
            </a:xfrm>
            <a:custGeom>
              <a:avLst/>
              <a:gdLst/>
              <a:ahLst/>
              <a:cxnLst/>
              <a:rect l="l" t="t" r="r" b="b"/>
              <a:pathLst>
                <a:path w="50" h="60" extrusionOk="0">
                  <a:moveTo>
                    <a:pt x="28" y="0"/>
                  </a:moveTo>
                  <a:cubicBezTo>
                    <a:pt x="36" y="0"/>
                    <a:pt x="40" y="1"/>
                    <a:pt x="43" y="3"/>
                  </a:cubicBezTo>
                  <a:cubicBezTo>
                    <a:pt x="48" y="5"/>
                    <a:pt x="50" y="9"/>
                    <a:pt x="50" y="15"/>
                  </a:cubicBezTo>
                  <a:cubicBezTo>
                    <a:pt x="50" y="28"/>
                    <a:pt x="39" y="37"/>
                    <a:pt x="23" y="37"/>
                  </a:cubicBezTo>
                  <a:cubicBezTo>
                    <a:pt x="22" y="37"/>
                    <a:pt x="21" y="37"/>
                    <a:pt x="18" y="37"/>
                  </a:cubicBezTo>
                  <a:cubicBezTo>
                    <a:pt x="14" y="54"/>
                    <a:pt x="14" y="54"/>
                    <a:pt x="14" y="54"/>
                  </a:cubicBezTo>
                  <a:cubicBezTo>
                    <a:pt x="15" y="56"/>
                    <a:pt x="15" y="56"/>
                    <a:pt x="15" y="56"/>
                  </a:cubicBezTo>
                  <a:cubicBezTo>
                    <a:pt x="21" y="56"/>
                    <a:pt x="21" y="56"/>
                    <a:pt x="21" y="56"/>
                  </a:cubicBezTo>
                  <a:cubicBezTo>
                    <a:pt x="21" y="60"/>
                    <a:pt x="21" y="60"/>
                    <a:pt x="21" y="60"/>
                  </a:cubicBezTo>
                  <a:cubicBezTo>
                    <a:pt x="0" y="60"/>
                    <a:pt x="0" y="60"/>
                    <a:pt x="0" y="60"/>
                  </a:cubicBezTo>
                  <a:cubicBezTo>
                    <a:pt x="0" y="56"/>
                    <a:pt x="0" y="56"/>
                    <a:pt x="0" y="56"/>
                  </a:cubicBezTo>
                  <a:cubicBezTo>
                    <a:pt x="5" y="56"/>
                    <a:pt x="5" y="56"/>
                    <a:pt x="5" y="56"/>
                  </a:cubicBezTo>
                  <a:cubicBezTo>
                    <a:pt x="7" y="54"/>
                    <a:pt x="7" y="54"/>
                    <a:pt x="7" y="54"/>
                  </a:cubicBezTo>
                  <a:cubicBezTo>
                    <a:pt x="16" y="6"/>
                    <a:pt x="16" y="6"/>
                    <a:pt x="16" y="6"/>
                  </a:cubicBezTo>
                  <a:cubicBezTo>
                    <a:pt x="15" y="4"/>
                    <a:pt x="15" y="4"/>
                    <a:pt x="15" y="4"/>
                  </a:cubicBezTo>
                  <a:cubicBezTo>
                    <a:pt x="10" y="4"/>
                    <a:pt x="10" y="4"/>
                    <a:pt x="10" y="4"/>
                  </a:cubicBezTo>
                  <a:cubicBezTo>
                    <a:pt x="10" y="0"/>
                    <a:pt x="10" y="0"/>
                    <a:pt x="10" y="0"/>
                  </a:cubicBezTo>
                  <a:lnTo>
                    <a:pt x="28" y="0"/>
                  </a:lnTo>
                  <a:close/>
                  <a:moveTo>
                    <a:pt x="18" y="33"/>
                  </a:moveTo>
                  <a:cubicBezTo>
                    <a:pt x="20" y="33"/>
                    <a:pt x="21" y="33"/>
                    <a:pt x="22" y="33"/>
                  </a:cubicBezTo>
                  <a:cubicBezTo>
                    <a:pt x="35" y="33"/>
                    <a:pt x="42" y="27"/>
                    <a:pt x="42" y="16"/>
                  </a:cubicBezTo>
                  <a:cubicBezTo>
                    <a:pt x="42" y="8"/>
                    <a:pt x="37" y="4"/>
                    <a:pt x="28" y="4"/>
                  </a:cubicBezTo>
                  <a:cubicBezTo>
                    <a:pt x="27" y="4"/>
                    <a:pt x="27" y="4"/>
                    <a:pt x="24" y="4"/>
                  </a:cubicBezTo>
                  <a:lnTo>
                    <a:pt x="18" y="33"/>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5" name="Google Shape;235;p42"/>
            <p:cNvSpPr/>
            <p:nvPr/>
          </p:nvSpPr>
          <p:spPr>
            <a:xfrm>
              <a:off x="5156200" y="6427788"/>
              <a:ext cx="206375" cy="146050"/>
            </a:xfrm>
            <a:custGeom>
              <a:avLst/>
              <a:gdLst/>
              <a:ahLst/>
              <a:cxnLst/>
              <a:rect l="l" t="t" r="r" b="b"/>
              <a:pathLst>
                <a:path w="61" h="43" extrusionOk="0">
                  <a:moveTo>
                    <a:pt x="13" y="0"/>
                  </a:moveTo>
                  <a:cubicBezTo>
                    <a:pt x="15" y="35"/>
                    <a:pt x="15" y="35"/>
                    <a:pt x="15" y="35"/>
                  </a:cubicBezTo>
                  <a:cubicBezTo>
                    <a:pt x="25" y="16"/>
                    <a:pt x="27" y="12"/>
                    <a:pt x="31" y="2"/>
                  </a:cubicBezTo>
                  <a:cubicBezTo>
                    <a:pt x="37" y="1"/>
                    <a:pt x="37" y="1"/>
                    <a:pt x="37" y="1"/>
                  </a:cubicBezTo>
                  <a:cubicBezTo>
                    <a:pt x="37" y="12"/>
                    <a:pt x="38" y="21"/>
                    <a:pt x="39" y="36"/>
                  </a:cubicBezTo>
                  <a:cubicBezTo>
                    <a:pt x="41" y="33"/>
                    <a:pt x="42" y="32"/>
                    <a:pt x="43" y="30"/>
                  </a:cubicBezTo>
                  <a:cubicBezTo>
                    <a:pt x="48" y="23"/>
                    <a:pt x="52" y="17"/>
                    <a:pt x="53" y="12"/>
                  </a:cubicBezTo>
                  <a:cubicBezTo>
                    <a:pt x="52" y="2"/>
                    <a:pt x="52" y="2"/>
                    <a:pt x="52" y="2"/>
                  </a:cubicBezTo>
                  <a:cubicBezTo>
                    <a:pt x="53" y="1"/>
                    <a:pt x="54" y="0"/>
                    <a:pt x="56" y="0"/>
                  </a:cubicBezTo>
                  <a:cubicBezTo>
                    <a:pt x="59" y="0"/>
                    <a:pt x="61" y="2"/>
                    <a:pt x="61" y="5"/>
                  </a:cubicBezTo>
                  <a:cubicBezTo>
                    <a:pt x="61" y="11"/>
                    <a:pt x="56" y="19"/>
                    <a:pt x="38" y="43"/>
                  </a:cubicBezTo>
                  <a:cubicBezTo>
                    <a:pt x="33" y="43"/>
                    <a:pt x="33" y="43"/>
                    <a:pt x="33" y="43"/>
                  </a:cubicBezTo>
                  <a:cubicBezTo>
                    <a:pt x="31" y="12"/>
                    <a:pt x="31" y="12"/>
                    <a:pt x="31" y="12"/>
                  </a:cubicBezTo>
                  <a:cubicBezTo>
                    <a:pt x="27" y="20"/>
                    <a:pt x="23" y="26"/>
                    <a:pt x="14" y="43"/>
                  </a:cubicBezTo>
                  <a:cubicBezTo>
                    <a:pt x="8" y="43"/>
                    <a:pt x="8" y="43"/>
                    <a:pt x="8" y="43"/>
                  </a:cubicBezTo>
                  <a:cubicBezTo>
                    <a:pt x="9" y="41"/>
                    <a:pt x="9" y="41"/>
                    <a:pt x="9" y="41"/>
                  </a:cubicBezTo>
                  <a:cubicBezTo>
                    <a:pt x="7" y="6"/>
                    <a:pt x="7" y="6"/>
                    <a:pt x="7" y="6"/>
                  </a:cubicBezTo>
                  <a:cubicBezTo>
                    <a:pt x="0" y="5"/>
                    <a:pt x="0" y="5"/>
                    <a:pt x="0" y="5"/>
                  </a:cubicBezTo>
                  <a:cubicBezTo>
                    <a:pt x="0" y="3"/>
                    <a:pt x="0" y="3"/>
                    <a:pt x="0" y="3"/>
                  </a:cubicBezTo>
                  <a:cubicBezTo>
                    <a:pt x="10" y="0"/>
                    <a:pt x="10" y="0"/>
                    <a:pt x="10" y="0"/>
                  </a:cubicBezTo>
                  <a:lnTo>
                    <a:pt x="13"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6" name="Google Shape;236;p42"/>
            <p:cNvSpPr/>
            <p:nvPr/>
          </p:nvSpPr>
          <p:spPr>
            <a:xfrm>
              <a:off x="5373688" y="6365875"/>
              <a:ext cx="173038" cy="211138"/>
            </a:xfrm>
            <a:custGeom>
              <a:avLst/>
              <a:gdLst/>
              <a:ahLst/>
              <a:cxnLst/>
              <a:rect l="l" t="t" r="r" b="b"/>
              <a:pathLst>
                <a:path w="51" h="62" extrusionOk="0">
                  <a:moveTo>
                    <a:pt x="49" y="17"/>
                  </a:moveTo>
                  <a:cubicBezTo>
                    <a:pt x="45" y="17"/>
                    <a:pt x="45" y="17"/>
                    <a:pt x="45" y="17"/>
                  </a:cubicBezTo>
                  <a:cubicBezTo>
                    <a:pt x="45" y="9"/>
                    <a:pt x="45" y="9"/>
                    <a:pt x="45" y="9"/>
                  </a:cubicBezTo>
                  <a:cubicBezTo>
                    <a:pt x="44" y="7"/>
                    <a:pt x="44" y="7"/>
                    <a:pt x="44" y="7"/>
                  </a:cubicBezTo>
                  <a:cubicBezTo>
                    <a:pt x="41" y="5"/>
                    <a:pt x="39" y="5"/>
                    <a:pt x="35" y="5"/>
                  </a:cubicBezTo>
                  <a:cubicBezTo>
                    <a:pt x="20" y="5"/>
                    <a:pt x="9" y="19"/>
                    <a:pt x="9" y="38"/>
                  </a:cubicBezTo>
                  <a:cubicBezTo>
                    <a:pt x="9" y="50"/>
                    <a:pt x="15" y="57"/>
                    <a:pt x="27" y="57"/>
                  </a:cubicBezTo>
                  <a:cubicBezTo>
                    <a:pt x="29" y="57"/>
                    <a:pt x="31" y="57"/>
                    <a:pt x="34" y="56"/>
                  </a:cubicBezTo>
                  <a:cubicBezTo>
                    <a:pt x="36" y="55"/>
                    <a:pt x="36" y="55"/>
                    <a:pt x="36" y="55"/>
                  </a:cubicBezTo>
                  <a:cubicBezTo>
                    <a:pt x="40" y="45"/>
                    <a:pt x="40" y="45"/>
                    <a:pt x="40" y="45"/>
                  </a:cubicBezTo>
                  <a:cubicBezTo>
                    <a:pt x="44" y="45"/>
                    <a:pt x="44" y="45"/>
                    <a:pt x="44" y="45"/>
                  </a:cubicBezTo>
                  <a:cubicBezTo>
                    <a:pt x="41" y="59"/>
                    <a:pt x="41" y="59"/>
                    <a:pt x="41" y="59"/>
                  </a:cubicBezTo>
                  <a:cubicBezTo>
                    <a:pt x="34" y="61"/>
                    <a:pt x="29" y="62"/>
                    <a:pt x="24" y="62"/>
                  </a:cubicBezTo>
                  <a:cubicBezTo>
                    <a:pt x="9" y="62"/>
                    <a:pt x="0" y="52"/>
                    <a:pt x="0" y="37"/>
                  </a:cubicBezTo>
                  <a:cubicBezTo>
                    <a:pt x="0" y="17"/>
                    <a:pt x="16" y="0"/>
                    <a:pt x="35" y="0"/>
                  </a:cubicBezTo>
                  <a:cubicBezTo>
                    <a:pt x="40" y="0"/>
                    <a:pt x="45" y="1"/>
                    <a:pt x="51" y="3"/>
                  </a:cubicBezTo>
                  <a:lnTo>
                    <a:pt x="49" y="17"/>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7" name="Google Shape;237;p42"/>
            <p:cNvSpPr/>
            <p:nvPr/>
          </p:nvSpPr>
          <p:spPr>
            <a:xfrm>
              <a:off x="5611813" y="6427788"/>
              <a:ext cx="146050" cy="146050"/>
            </a:xfrm>
            <a:custGeom>
              <a:avLst/>
              <a:gdLst/>
              <a:ahLst/>
              <a:cxnLst/>
              <a:rect l="l" t="t" r="r" b="b"/>
              <a:pathLst>
                <a:path w="43" h="43" extrusionOk="0">
                  <a:moveTo>
                    <a:pt x="15" y="0"/>
                  </a:moveTo>
                  <a:cubicBezTo>
                    <a:pt x="14" y="9"/>
                    <a:pt x="14" y="9"/>
                    <a:pt x="14" y="9"/>
                  </a:cubicBezTo>
                  <a:cubicBezTo>
                    <a:pt x="22" y="2"/>
                    <a:pt x="26" y="0"/>
                    <a:pt x="31" y="0"/>
                  </a:cubicBezTo>
                  <a:cubicBezTo>
                    <a:pt x="35" y="0"/>
                    <a:pt x="38" y="3"/>
                    <a:pt x="38" y="7"/>
                  </a:cubicBezTo>
                  <a:cubicBezTo>
                    <a:pt x="38" y="9"/>
                    <a:pt x="38" y="10"/>
                    <a:pt x="37" y="15"/>
                  </a:cubicBezTo>
                  <a:cubicBezTo>
                    <a:pt x="34" y="29"/>
                    <a:pt x="34" y="29"/>
                    <a:pt x="34" y="29"/>
                  </a:cubicBezTo>
                  <a:cubicBezTo>
                    <a:pt x="33" y="32"/>
                    <a:pt x="33" y="33"/>
                    <a:pt x="33" y="34"/>
                  </a:cubicBezTo>
                  <a:cubicBezTo>
                    <a:pt x="33" y="37"/>
                    <a:pt x="35" y="39"/>
                    <a:pt x="38" y="39"/>
                  </a:cubicBezTo>
                  <a:cubicBezTo>
                    <a:pt x="39" y="39"/>
                    <a:pt x="40" y="38"/>
                    <a:pt x="43" y="38"/>
                  </a:cubicBezTo>
                  <a:cubicBezTo>
                    <a:pt x="43" y="40"/>
                    <a:pt x="43" y="40"/>
                    <a:pt x="43" y="40"/>
                  </a:cubicBezTo>
                  <a:cubicBezTo>
                    <a:pt x="37" y="43"/>
                    <a:pt x="35" y="43"/>
                    <a:pt x="32" y="43"/>
                  </a:cubicBezTo>
                  <a:cubicBezTo>
                    <a:pt x="28" y="43"/>
                    <a:pt x="26" y="41"/>
                    <a:pt x="26" y="38"/>
                  </a:cubicBezTo>
                  <a:cubicBezTo>
                    <a:pt x="26" y="37"/>
                    <a:pt x="26" y="35"/>
                    <a:pt x="26" y="33"/>
                  </a:cubicBezTo>
                  <a:cubicBezTo>
                    <a:pt x="30" y="17"/>
                    <a:pt x="30" y="17"/>
                    <a:pt x="30" y="17"/>
                  </a:cubicBezTo>
                  <a:cubicBezTo>
                    <a:pt x="31" y="15"/>
                    <a:pt x="31" y="12"/>
                    <a:pt x="31" y="11"/>
                  </a:cubicBezTo>
                  <a:cubicBezTo>
                    <a:pt x="31" y="7"/>
                    <a:pt x="29" y="5"/>
                    <a:pt x="26" y="5"/>
                  </a:cubicBezTo>
                  <a:cubicBezTo>
                    <a:pt x="23" y="5"/>
                    <a:pt x="19" y="8"/>
                    <a:pt x="13" y="13"/>
                  </a:cubicBezTo>
                  <a:cubicBezTo>
                    <a:pt x="8" y="43"/>
                    <a:pt x="8" y="43"/>
                    <a:pt x="8" y="43"/>
                  </a:cubicBezTo>
                  <a:cubicBezTo>
                    <a:pt x="0" y="43"/>
                    <a:pt x="0" y="43"/>
                    <a:pt x="0" y="43"/>
                  </a:cubicBezTo>
                  <a:cubicBezTo>
                    <a:pt x="7" y="7"/>
                    <a:pt x="7" y="7"/>
                    <a:pt x="7" y="7"/>
                  </a:cubicBezTo>
                  <a:cubicBezTo>
                    <a:pt x="0" y="5"/>
                    <a:pt x="0" y="5"/>
                    <a:pt x="0" y="5"/>
                  </a:cubicBezTo>
                  <a:cubicBezTo>
                    <a:pt x="0" y="3"/>
                    <a:pt x="0" y="3"/>
                    <a:pt x="0" y="3"/>
                  </a:cubicBezTo>
                  <a:cubicBezTo>
                    <a:pt x="13" y="0"/>
                    <a:pt x="13" y="0"/>
                    <a:pt x="13" y="0"/>
                  </a:cubicBezTo>
                  <a:lnTo>
                    <a:pt x="15"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8" name="Google Shape;238;p42"/>
            <p:cNvSpPr/>
            <p:nvPr/>
          </p:nvSpPr>
          <p:spPr>
            <a:xfrm>
              <a:off x="5773738" y="6427788"/>
              <a:ext cx="106363" cy="146050"/>
            </a:xfrm>
            <a:custGeom>
              <a:avLst/>
              <a:gdLst/>
              <a:ahLst/>
              <a:cxnLst/>
              <a:rect l="l" t="t" r="r" b="b"/>
              <a:pathLst>
                <a:path w="31" h="43" extrusionOk="0">
                  <a:moveTo>
                    <a:pt x="30" y="35"/>
                  </a:moveTo>
                  <a:cubicBezTo>
                    <a:pt x="24" y="41"/>
                    <a:pt x="19" y="43"/>
                    <a:pt x="13" y="43"/>
                  </a:cubicBezTo>
                  <a:cubicBezTo>
                    <a:pt x="5" y="43"/>
                    <a:pt x="0" y="37"/>
                    <a:pt x="0" y="27"/>
                  </a:cubicBezTo>
                  <a:cubicBezTo>
                    <a:pt x="0" y="18"/>
                    <a:pt x="4" y="10"/>
                    <a:pt x="10" y="5"/>
                  </a:cubicBezTo>
                  <a:cubicBezTo>
                    <a:pt x="14" y="2"/>
                    <a:pt x="18" y="0"/>
                    <a:pt x="22" y="0"/>
                  </a:cubicBezTo>
                  <a:cubicBezTo>
                    <a:pt x="27" y="0"/>
                    <a:pt x="31" y="4"/>
                    <a:pt x="31" y="9"/>
                  </a:cubicBezTo>
                  <a:cubicBezTo>
                    <a:pt x="31" y="17"/>
                    <a:pt x="22" y="22"/>
                    <a:pt x="7" y="23"/>
                  </a:cubicBezTo>
                  <a:cubicBezTo>
                    <a:pt x="7" y="24"/>
                    <a:pt x="7" y="26"/>
                    <a:pt x="7" y="27"/>
                  </a:cubicBezTo>
                  <a:cubicBezTo>
                    <a:pt x="7" y="34"/>
                    <a:pt x="10" y="38"/>
                    <a:pt x="16" y="38"/>
                  </a:cubicBezTo>
                  <a:cubicBezTo>
                    <a:pt x="20" y="38"/>
                    <a:pt x="24" y="36"/>
                    <a:pt x="30" y="31"/>
                  </a:cubicBezTo>
                  <a:lnTo>
                    <a:pt x="30" y="35"/>
                  </a:lnTo>
                  <a:close/>
                  <a:moveTo>
                    <a:pt x="19" y="17"/>
                  </a:moveTo>
                  <a:cubicBezTo>
                    <a:pt x="23" y="14"/>
                    <a:pt x="25" y="12"/>
                    <a:pt x="25" y="9"/>
                  </a:cubicBezTo>
                  <a:cubicBezTo>
                    <a:pt x="25" y="6"/>
                    <a:pt x="23" y="4"/>
                    <a:pt x="20" y="4"/>
                  </a:cubicBezTo>
                  <a:cubicBezTo>
                    <a:pt x="15" y="4"/>
                    <a:pt x="10" y="10"/>
                    <a:pt x="7" y="20"/>
                  </a:cubicBezTo>
                  <a:cubicBezTo>
                    <a:pt x="13" y="20"/>
                    <a:pt x="16" y="19"/>
                    <a:pt x="19" y="17"/>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9" name="Google Shape;239;p42"/>
            <p:cNvSpPr/>
            <p:nvPr/>
          </p:nvSpPr>
          <p:spPr>
            <a:xfrm>
              <a:off x="5902325" y="6399213"/>
              <a:ext cx="88900" cy="174625"/>
            </a:xfrm>
            <a:custGeom>
              <a:avLst/>
              <a:gdLst/>
              <a:ahLst/>
              <a:cxnLst/>
              <a:rect l="l" t="t" r="r" b="b"/>
              <a:pathLst>
                <a:path w="26" h="51" extrusionOk="0">
                  <a:moveTo>
                    <a:pt x="15" y="0"/>
                  </a:moveTo>
                  <a:cubicBezTo>
                    <a:pt x="13" y="10"/>
                    <a:pt x="13" y="10"/>
                    <a:pt x="13" y="10"/>
                  </a:cubicBezTo>
                  <a:cubicBezTo>
                    <a:pt x="26" y="10"/>
                    <a:pt x="26" y="10"/>
                    <a:pt x="26" y="10"/>
                  </a:cubicBezTo>
                  <a:cubicBezTo>
                    <a:pt x="26" y="13"/>
                    <a:pt x="26" y="13"/>
                    <a:pt x="26" y="13"/>
                  </a:cubicBezTo>
                  <a:cubicBezTo>
                    <a:pt x="13" y="13"/>
                    <a:pt x="13" y="13"/>
                    <a:pt x="13" y="13"/>
                  </a:cubicBezTo>
                  <a:cubicBezTo>
                    <a:pt x="8" y="37"/>
                    <a:pt x="8" y="37"/>
                    <a:pt x="8" y="37"/>
                  </a:cubicBezTo>
                  <a:cubicBezTo>
                    <a:pt x="8" y="39"/>
                    <a:pt x="8" y="40"/>
                    <a:pt x="8" y="41"/>
                  </a:cubicBezTo>
                  <a:cubicBezTo>
                    <a:pt x="8" y="44"/>
                    <a:pt x="9" y="46"/>
                    <a:pt x="13" y="46"/>
                  </a:cubicBezTo>
                  <a:cubicBezTo>
                    <a:pt x="15" y="46"/>
                    <a:pt x="18" y="46"/>
                    <a:pt x="21" y="44"/>
                  </a:cubicBezTo>
                  <a:cubicBezTo>
                    <a:pt x="21" y="47"/>
                    <a:pt x="21" y="47"/>
                    <a:pt x="21" y="47"/>
                  </a:cubicBezTo>
                  <a:cubicBezTo>
                    <a:pt x="15" y="50"/>
                    <a:pt x="11" y="51"/>
                    <a:pt x="7" y="51"/>
                  </a:cubicBezTo>
                  <a:cubicBezTo>
                    <a:pt x="3" y="51"/>
                    <a:pt x="0" y="48"/>
                    <a:pt x="0" y="43"/>
                  </a:cubicBezTo>
                  <a:cubicBezTo>
                    <a:pt x="0" y="41"/>
                    <a:pt x="1" y="40"/>
                    <a:pt x="1" y="37"/>
                  </a:cubicBezTo>
                  <a:cubicBezTo>
                    <a:pt x="6" y="13"/>
                    <a:pt x="6" y="13"/>
                    <a:pt x="6" y="13"/>
                  </a:cubicBezTo>
                  <a:cubicBezTo>
                    <a:pt x="0" y="14"/>
                    <a:pt x="0" y="14"/>
                    <a:pt x="0" y="14"/>
                  </a:cubicBezTo>
                  <a:cubicBezTo>
                    <a:pt x="0" y="11"/>
                    <a:pt x="0" y="11"/>
                    <a:pt x="0" y="11"/>
                  </a:cubicBezTo>
                  <a:cubicBezTo>
                    <a:pt x="7" y="8"/>
                    <a:pt x="7" y="8"/>
                    <a:pt x="7" y="8"/>
                  </a:cubicBezTo>
                  <a:cubicBezTo>
                    <a:pt x="11" y="0"/>
                    <a:pt x="11" y="0"/>
                    <a:pt x="11" y="0"/>
                  </a:cubicBezTo>
                  <a:lnTo>
                    <a:pt x="15"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0" name="Google Shape;240;p42"/>
            <p:cNvSpPr/>
            <p:nvPr/>
          </p:nvSpPr>
          <p:spPr>
            <a:xfrm>
              <a:off x="6000750" y="6427788"/>
              <a:ext cx="204788" cy="146050"/>
            </a:xfrm>
            <a:custGeom>
              <a:avLst/>
              <a:gdLst/>
              <a:ahLst/>
              <a:cxnLst/>
              <a:rect l="l" t="t" r="r" b="b"/>
              <a:pathLst>
                <a:path w="60" h="43" extrusionOk="0">
                  <a:moveTo>
                    <a:pt x="13" y="0"/>
                  </a:moveTo>
                  <a:cubicBezTo>
                    <a:pt x="15" y="35"/>
                    <a:pt x="15" y="35"/>
                    <a:pt x="15" y="35"/>
                  </a:cubicBezTo>
                  <a:cubicBezTo>
                    <a:pt x="25" y="16"/>
                    <a:pt x="27" y="12"/>
                    <a:pt x="31" y="2"/>
                  </a:cubicBezTo>
                  <a:cubicBezTo>
                    <a:pt x="37" y="1"/>
                    <a:pt x="37" y="1"/>
                    <a:pt x="37" y="1"/>
                  </a:cubicBezTo>
                  <a:cubicBezTo>
                    <a:pt x="37" y="12"/>
                    <a:pt x="38" y="21"/>
                    <a:pt x="39" y="36"/>
                  </a:cubicBezTo>
                  <a:cubicBezTo>
                    <a:pt x="41" y="33"/>
                    <a:pt x="42" y="32"/>
                    <a:pt x="43" y="30"/>
                  </a:cubicBezTo>
                  <a:cubicBezTo>
                    <a:pt x="48" y="23"/>
                    <a:pt x="52" y="17"/>
                    <a:pt x="53" y="12"/>
                  </a:cubicBezTo>
                  <a:cubicBezTo>
                    <a:pt x="51" y="2"/>
                    <a:pt x="51" y="2"/>
                    <a:pt x="51" y="2"/>
                  </a:cubicBezTo>
                  <a:cubicBezTo>
                    <a:pt x="53" y="1"/>
                    <a:pt x="54" y="0"/>
                    <a:pt x="56" y="0"/>
                  </a:cubicBezTo>
                  <a:cubicBezTo>
                    <a:pt x="59" y="0"/>
                    <a:pt x="60" y="2"/>
                    <a:pt x="60" y="5"/>
                  </a:cubicBezTo>
                  <a:cubicBezTo>
                    <a:pt x="60" y="11"/>
                    <a:pt x="56" y="19"/>
                    <a:pt x="38" y="43"/>
                  </a:cubicBezTo>
                  <a:cubicBezTo>
                    <a:pt x="33" y="43"/>
                    <a:pt x="33" y="43"/>
                    <a:pt x="33" y="43"/>
                  </a:cubicBezTo>
                  <a:cubicBezTo>
                    <a:pt x="31" y="12"/>
                    <a:pt x="31" y="12"/>
                    <a:pt x="31" y="12"/>
                  </a:cubicBezTo>
                  <a:cubicBezTo>
                    <a:pt x="27" y="20"/>
                    <a:pt x="23" y="26"/>
                    <a:pt x="14" y="43"/>
                  </a:cubicBezTo>
                  <a:cubicBezTo>
                    <a:pt x="8" y="43"/>
                    <a:pt x="8" y="43"/>
                    <a:pt x="8" y="43"/>
                  </a:cubicBezTo>
                  <a:cubicBezTo>
                    <a:pt x="9" y="41"/>
                    <a:pt x="9" y="41"/>
                    <a:pt x="9" y="41"/>
                  </a:cubicBezTo>
                  <a:cubicBezTo>
                    <a:pt x="6" y="6"/>
                    <a:pt x="6" y="6"/>
                    <a:pt x="6" y="6"/>
                  </a:cubicBezTo>
                  <a:cubicBezTo>
                    <a:pt x="0" y="5"/>
                    <a:pt x="0" y="5"/>
                    <a:pt x="0" y="5"/>
                  </a:cubicBezTo>
                  <a:cubicBezTo>
                    <a:pt x="0" y="3"/>
                    <a:pt x="0" y="3"/>
                    <a:pt x="0" y="3"/>
                  </a:cubicBezTo>
                  <a:cubicBezTo>
                    <a:pt x="10" y="0"/>
                    <a:pt x="10" y="0"/>
                    <a:pt x="10" y="0"/>
                  </a:cubicBezTo>
                  <a:lnTo>
                    <a:pt x="13"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1" name="Google Shape;241;p42"/>
            <p:cNvSpPr/>
            <p:nvPr/>
          </p:nvSpPr>
          <p:spPr>
            <a:xfrm>
              <a:off x="6208713" y="6427788"/>
              <a:ext cx="128588" cy="146050"/>
            </a:xfrm>
            <a:custGeom>
              <a:avLst/>
              <a:gdLst/>
              <a:ahLst/>
              <a:cxnLst/>
              <a:rect l="l" t="t" r="r" b="b"/>
              <a:pathLst>
                <a:path w="38" h="43" extrusionOk="0">
                  <a:moveTo>
                    <a:pt x="38" y="17"/>
                  </a:moveTo>
                  <a:cubicBezTo>
                    <a:pt x="38" y="31"/>
                    <a:pt x="28" y="43"/>
                    <a:pt x="15" y="43"/>
                  </a:cubicBezTo>
                  <a:cubicBezTo>
                    <a:pt x="6" y="43"/>
                    <a:pt x="0" y="37"/>
                    <a:pt x="0" y="27"/>
                  </a:cubicBezTo>
                  <a:cubicBezTo>
                    <a:pt x="0" y="12"/>
                    <a:pt x="10" y="0"/>
                    <a:pt x="23" y="0"/>
                  </a:cubicBezTo>
                  <a:cubicBezTo>
                    <a:pt x="32" y="0"/>
                    <a:pt x="38" y="7"/>
                    <a:pt x="38" y="17"/>
                  </a:cubicBezTo>
                  <a:close/>
                  <a:moveTo>
                    <a:pt x="8" y="26"/>
                  </a:moveTo>
                  <a:cubicBezTo>
                    <a:pt x="8" y="35"/>
                    <a:pt x="11" y="40"/>
                    <a:pt x="16" y="40"/>
                  </a:cubicBezTo>
                  <a:cubicBezTo>
                    <a:pt x="24" y="40"/>
                    <a:pt x="30" y="30"/>
                    <a:pt x="30" y="17"/>
                  </a:cubicBezTo>
                  <a:cubicBezTo>
                    <a:pt x="30" y="8"/>
                    <a:pt x="27" y="4"/>
                    <a:pt x="22" y="4"/>
                  </a:cubicBezTo>
                  <a:cubicBezTo>
                    <a:pt x="14" y="4"/>
                    <a:pt x="8" y="14"/>
                    <a:pt x="8" y="26"/>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2" name="Google Shape;242;p42"/>
            <p:cNvSpPr/>
            <p:nvPr/>
          </p:nvSpPr>
          <p:spPr>
            <a:xfrm>
              <a:off x="6354763" y="6427788"/>
              <a:ext cx="111125" cy="146050"/>
            </a:xfrm>
            <a:custGeom>
              <a:avLst/>
              <a:gdLst/>
              <a:ahLst/>
              <a:cxnLst/>
              <a:rect l="l" t="t" r="r" b="b"/>
              <a:pathLst>
                <a:path w="33" h="43" extrusionOk="0">
                  <a:moveTo>
                    <a:pt x="15" y="0"/>
                  </a:moveTo>
                  <a:cubicBezTo>
                    <a:pt x="12" y="12"/>
                    <a:pt x="12" y="12"/>
                    <a:pt x="12" y="12"/>
                  </a:cubicBezTo>
                  <a:cubicBezTo>
                    <a:pt x="19" y="4"/>
                    <a:pt x="23" y="0"/>
                    <a:pt x="28" y="0"/>
                  </a:cubicBezTo>
                  <a:cubicBezTo>
                    <a:pt x="31" y="0"/>
                    <a:pt x="33" y="2"/>
                    <a:pt x="33" y="5"/>
                  </a:cubicBezTo>
                  <a:cubicBezTo>
                    <a:pt x="33" y="8"/>
                    <a:pt x="30" y="10"/>
                    <a:pt x="27" y="10"/>
                  </a:cubicBezTo>
                  <a:cubicBezTo>
                    <a:pt x="26" y="10"/>
                    <a:pt x="26" y="10"/>
                    <a:pt x="26" y="10"/>
                  </a:cubicBezTo>
                  <a:cubicBezTo>
                    <a:pt x="24" y="6"/>
                    <a:pt x="24" y="6"/>
                    <a:pt x="24" y="6"/>
                  </a:cubicBezTo>
                  <a:cubicBezTo>
                    <a:pt x="16" y="9"/>
                    <a:pt x="13" y="13"/>
                    <a:pt x="11" y="22"/>
                  </a:cubicBezTo>
                  <a:cubicBezTo>
                    <a:pt x="8" y="43"/>
                    <a:pt x="8" y="43"/>
                    <a:pt x="8" y="43"/>
                  </a:cubicBezTo>
                  <a:cubicBezTo>
                    <a:pt x="0" y="43"/>
                    <a:pt x="0" y="43"/>
                    <a:pt x="0" y="43"/>
                  </a:cubicBezTo>
                  <a:cubicBezTo>
                    <a:pt x="8" y="7"/>
                    <a:pt x="8" y="7"/>
                    <a:pt x="8" y="7"/>
                  </a:cubicBezTo>
                  <a:cubicBezTo>
                    <a:pt x="0" y="5"/>
                    <a:pt x="0" y="5"/>
                    <a:pt x="0" y="5"/>
                  </a:cubicBezTo>
                  <a:cubicBezTo>
                    <a:pt x="0" y="3"/>
                    <a:pt x="0" y="3"/>
                    <a:pt x="0" y="3"/>
                  </a:cubicBezTo>
                  <a:cubicBezTo>
                    <a:pt x="13" y="0"/>
                    <a:pt x="13" y="0"/>
                    <a:pt x="13" y="0"/>
                  </a:cubicBezTo>
                  <a:lnTo>
                    <a:pt x="15"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3" name="Google Shape;243;p42"/>
            <p:cNvSpPr/>
            <p:nvPr/>
          </p:nvSpPr>
          <p:spPr>
            <a:xfrm>
              <a:off x="6465888" y="6351588"/>
              <a:ext cx="139700" cy="222250"/>
            </a:xfrm>
            <a:custGeom>
              <a:avLst/>
              <a:gdLst/>
              <a:ahLst/>
              <a:cxnLst/>
              <a:rect l="l" t="t" r="r" b="b"/>
              <a:pathLst>
                <a:path w="41" h="65" extrusionOk="0">
                  <a:moveTo>
                    <a:pt x="20" y="0"/>
                  </a:moveTo>
                  <a:cubicBezTo>
                    <a:pt x="11" y="44"/>
                    <a:pt x="11" y="44"/>
                    <a:pt x="11" y="44"/>
                  </a:cubicBezTo>
                  <a:cubicBezTo>
                    <a:pt x="27" y="27"/>
                    <a:pt x="27" y="27"/>
                    <a:pt x="27" y="27"/>
                  </a:cubicBezTo>
                  <a:cubicBezTo>
                    <a:pt x="30" y="24"/>
                    <a:pt x="33" y="22"/>
                    <a:pt x="35" y="22"/>
                  </a:cubicBezTo>
                  <a:cubicBezTo>
                    <a:pt x="38" y="22"/>
                    <a:pt x="40" y="24"/>
                    <a:pt x="40" y="27"/>
                  </a:cubicBezTo>
                  <a:cubicBezTo>
                    <a:pt x="40" y="29"/>
                    <a:pt x="39" y="30"/>
                    <a:pt x="35" y="32"/>
                  </a:cubicBezTo>
                  <a:cubicBezTo>
                    <a:pt x="32" y="29"/>
                    <a:pt x="32" y="29"/>
                    <a:pt x="32" y="29"/>
                  </a:cubicBezTo>
                  <a:cubicBezTo>
                    <a:pt x="28" y="31"/>
                    <a:pt x="26" y="33"/>
                    <a:pt x="21" y="38"/>
                  </a:cubicBezTo>
                  <a:cubicBezTo>
                    <a:pt x="25" y="49"/>
                    <a:pt x="26" y="51"/>
                    <a:pt x="29" y="55"/>
                  </a:cubicBezTo>
                  <a:cubicBezTo>
                    <a:pt x="31" y="59"/>
                    <a:pt x="34" y="61"/>
                    <a:pt x="37" y="61"/>
                  </a:cubicBezTo>
                  <a:cubicBezTo>
                    <a:pt x="38" y="61"/>
                    <a:pt x="40" y="61"/>
                    <a:pt x="41" y="60"/>
                  </a:cubicBezTo>
                  <a:cubicBezTo>
                    <a:pt x="41" y="63"/>
                    <a:pt x="41" y="63"/>
                    <a:pt x="41" y="63"/>
                  </a:cubicBezTo>
                  <a:cubicBezTo>
                    <a:pt x="36" y="64"/>
                    <a:pt x="33" y="65"/>
                    <a:pt x="31" y="65"/>
                  </a:cubicBezTo>
                  <a:cubicBezTo>
                    <a:pt x="28" y="65"/>
                    <a:pt x="25" y="63"/>
                    <a:pt x="23" y="58"/>
                  </a:cubicBezTo>
                  <a:cubicBezTo>
                    <a:pt x="15" y="43"/>
                    <a:pt x="15" y="43"/>
                    <a:pt x="15" y="43"/>
                  </a:cubicBezTo>
                  <a:cubicBezTo>
                    <a:pt x="10" y="48"/>
                    <a:pt x="10" y="48"/>
                    <a:pt x="10" y="48"/>
                  </a:cubicBezTo>
                  <a:cubicBezTo>
                    <a:pt x="8" y="65"/>
                    <a:pt x="8" y="65"/>
                    <a:pt x="8" y="65"/>
                  </a:cubicBezTo>
                  <a:cubicBezTo>
                    <a:pt x="0" y="65"/>
                    <a:pt x="0" y="65"/>
                    <a:pt x="0" y="65"/>
                  </a:cubicBezTo>
                  <a:cubicBezTo>
                    <a:pt x="12" y="5"/>
                    <a:pt x="12" y="5"/>
                    <a:pt x="12" y="5"/>
                  </a:cubicBezTo>
                  <a:cubicBezTo>
                    <a:pt x="4" y="5"/>
                    <a:pt x="4" y="5"/>
                    <a:pt x="4" y="5"/>
                  </a:cubicBezTo>
                  <a:cubicBezTo>
                    <a:pt x="4" y="2"/>
                    <a:pt x="4" y="2"/>
                    <a:pt x="4" y="2"/>
                  </a:cubicBezTo>
                  <a:cubicBezTo>
                    <a:pt x="18" y="0"/>
                    <a:pt x="18" y="0"/>
                    <a:pt x="18" y="0"/>
                  </a:cubicBezTo>
                  <a:lnTo>
                    <a:pt x="20"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4" name="Google Shape;244;p42"/>
            <p:cNvSpPr/>
            <p:nvPr/>
          </p:nvSpPr>
          <p:spPr>
            <a:xfrm>
              <a:off x="3638550" y="5445125"/>
              <a:ext cx="3849689" cy="822325"/>
            </a:xfrm>
            <a:custGeom>
              <a:avLst/>
              <a:gdLst/>
              <a:ahLst/>
              <a:cxnLst/>
              <a:rect l="l" t="t" r="r" b="b"/>
              <a:pathLst>
                <a:path w="1134" h="241" extrusionOk="0">
                  <a:moveTo>
                    <a:pt x="750" y="182"/>
                  </a:moveTo>
                  <a:cubicBezTo>
                    <a:pt x="786" y="188"/>
                    <a:pt x="786" y="188"/>
                    <a:pt x="786" y="188"/>
                  </a:cubicBezTo>
                  <a:cubicBezTo>
                    <a:pt x="797" y="190"/>
                    <a:pt x="804" y="194"/>
                    <a:pt x="804" y="203"/>
                  </a:cubicBezTo>
                  <a:cubicBezTo>
                    <a:pt x="804" y="216"/>
                    <a:pt x="793" y="224"/>
                    <a:pt x="778" y="224"/>
                  </a:cubicBezTo>
                  <a:cubicBezTo>
                    <a:pt x="761" y="224"/>
                    <a:pt x="748" y="212"/>
                    <a:pt x="748" y="196"/>
                  </a:cubicBezTo>
                  <a:cubicBezTo>
                    <a:pt x="748" y="192"/>
                    <a:pt x="748" y="187"/>
                    <a:pt x="750" y="182"/>
                  </a:cubicBezTo>
                  <a:close/>
                  <a:moveTo>
                    <a:pt x="423" y="119"/>
                  </a:moveTo>
                  <a:cubicBezTo>
                    <a:pt x="423" y="157"/>
                    <a:pt x="423" y="157"/>
                    <a:pt x="423" y="157"/>
                  </a:cubicBezTo>
                  <a:cubicBezTo>
                    <a:pt x="413" y="161"/>
                    <a:pt x="409" y="162"/>
                    <a:pt x="403" y="162"/>
                  </a:cubicBezTo>
                  <a:cubicBezTo>
                    <a:pt x="392" y="162"/>
                    <a:pt x="385" y="155"/>
                    <a:pt x="385" y="144"/>
                  </a:cubicBezTo>
                  <a:cubicBezTo>
                    <a:pt x="385" y="135"/>
                    <a:pt x="389" y="129"/>
                    <a:pt x="399" y="125"/>
                  </a:cubicBezTo>
                  <a:cubicBezTo>
                    <a:pt x="405" y="122"/>
                    <a:pt x="408" y="122"/>
                    <a:pt x="423" y="119"/>
                  </a:cubicBezTo>
                  <a:close/>
                  <a:moveTo>
                    <a:pt x="1061" y="145"/>
                  </a:moveTo>
                  <a:cubicBezTo>
                    <a:pt x="1055" y="149"/>
                    <a:pt x="1048" y="154"/>
                    <a:pt x="1038" y="154"/>
                  </a:cubicBezTo>
                  <a:cubicBezTo>
                    <a:pt x="1027" y="154"/>
                    <a:pt x="1017" y="147"/>
                    <a:pt x="1017" y="134"/>
                  </a:cubicBezTo>
                  <a:cubicBezTo>
                    <a:pt x="1017" y="122"/>
                    <a:pt x="1023" y="116"/>
                    <a:pt x="1033" y="109"/>
                  </a:cubicBezTo>
                  <a:lnTo>
                    <a:pt x="1061" y="145"/>
                  </a:lnTo>
                  <a:close/>
                  <a:moveTo>
                    <a:pt x="659" y="105"/>
                  </a:moveTo>
                  <a:cubicBezTo>
                    <a:pt x="618" y="105"/>
                    <a:pt x="618" y="105"/>
                    <a:pt x="618" y="105"/>
                  </a:cubicBezTo>
                  <a:cubicBezTo>
                    <a:pt x="619" y="81"/>
                    <a:pt x="625" y="71"/>
                    <a:pt x="639" y="71"/>
                  </a:cubicBezTo>
                  <a:cubicBezTo>
                    <a:pt x="653" y="71"/>
                    <a:pt x="658" y="80"/>
                    <a:pt x="659" y="105"/>
                  </a:cubicBezTo>
                  <a:close/>
                  <a:moveTo>
                    <a:pt x="775" y="129"/>
                  </a:moveTo>
                  <a:cubicBezTo>
                    <a:pt x="764" y="129"/>
                    <a:pt x="757" y="117"/>
                    <a:pt x="757" y="99"/>
                  </a:cubicBezTo>
                  <a:cubicBezTo>
                    <a:pt x="757" y="81"/>
                    <a:pt x="764" y="70"/>
                    <a:pt x="775" y="70"/>
                  </a:cubicBezTo>
                  <a:cubicBezTo>
                    <a:pt x="786" y="70"/>
                    <a:pt x="793" y="80"/>
                    <a:pt x="793" y="97"/>
                  </a:cubicBezTo>
                  <a:cubicBezTo>
                    <a:pt x="793" y="117"/>
                    <a:pt x="786" y="129"/>
                    <a:pt x="775" y="129"/>
                  </a:cubicBezTo>
                  <a:close/>
                  <a:moveTo>
                    <a:pt x="991" y="74"/>
                  </a:moveTo>
                  <a:cubicBezTo>
                    <a:pt x="991" y="62"/>
                    <a:pt x="991" y="62"/>
                    <a:pt x="991" y="62"/>
                  </a:cubicBezTo>
                  <a:cubicBezTo>
                    <a:pt x="937" y="62"/>
                    <a:pt x="937" y="62"/>
                    <a:pt x="937" y="62"/>
                  </a:cubicBezTo>
                  <a:cubicBezTo>
                    <a:pt x="937" y="74"/>
                    <a:pt x="937" y="74"/>
                    <a:pt x="937" y="74"/>
                  </a:cubicBezTo>
                  <a:cubicBezTo>
                    <a:pt x="950" y="77"/>
                    <a:pt x="950" y="77"/>
                    <a:pt x="950" y="77"/>
                  </a:cubicBezTo>
                  <a:cubicBezTo>
                    <a:pt x="953" y="80"/>
                    <a:pt x="953" y="80"/>
                    <a:pt x="953" y="80"/>
                  </a:cubicBezTo>
                  <a:cubicBezTo>
                    <a:pt x="927" y="143"/>
                    <a:pt x="927" y="143"/>
                    <a:pt x="927" y="143"/>
                  </a:cubicBezTo>
                  <a:cubicBezTo>
                    <a:pt x="900" y="80"/>
                    <a:pt x="900" y="80"/>
                    <a:pt x="900" y="80"/>
                  </a:cubicBezTo>
                  <a:cubicBezTo>
                    <a:pt x="902" y="77"/>
                    <a:pt x="902" y="77"/>
                    <a:pt x="902" y="77"/>
                  </a:cubicBezTo>
                  <a:cubicBezTo>
                    <a:pt x="916" y="74"/>
                    <a:pt x="916" y="74"/>
                    <a:pt x="916" y="74"/>
                  </a:cubicBezTo>
                  <a:cubicBezTo>
                    <a:pt x="916" y="62"/>
                    <a:pt x="916" y="62"/>
                    <a:pt x="916" y="62"/>
                  </a:cubicBezTo>
                  <a:cubicBezTo>
                    <a:pt x="808" y="62"/>
                    <a:pt x="808" y="62"/>
                    <a:pt x="808" y="62"/>
                  </a:cubicBezTo>
                  <a:cubicBezTo>
                    <a:pt x="799" y="58"/>
                    <a:pt x="788" y="56"/>
                    <a:pt x="773" y="56"/>
                  </a:cubicBezTo>
                  <a:cubicBezTo>
                    <a:pt x="736" y="56"/>
                    <a:pt x="713" y="73"/>
                    <a:pt x="713" y="100"/>
                  </a:cubicBezTo>
                  <a:cubicBezTo>
                    <a:pt x="713" y="120"/>
                    <a:pt x="722" y="131"/>
                    <a:pt x="746" y="139"/>
                  </a:cubicBezTo>
                  <a:cubicBezTo>
                    <a:pt x="734" y="148"/>
                    <a:pt x="729" y="154"/>
                    <a:pt x="729" y="163"/>
                  </a:cubicBezTo>
                  <a:cubicBezTo>
                    <a:pt x="729" y="168"/>
                    <a:pt x="731" y="171"/>
                    <a:pt x="734" y="178"/>
                  </a:cubicBezTo>
                  <a:cubicBezTo>
                    <a:pt x="717" y="178"/>
                    <a:pt x="707" y="188"/>
                    <a:pt x="707" y="204"/>
                  </a:cubicBezTo>
                  <a:cubicBezTo>
                    <a:pt x="707" y="227"/>
                    <a:pt x="729" y="240"/>
                    <a:pt x="767" y="240"/>
                  </a:cubicBezTo>
                  <a:cubicBezTo>
                    <a:pt x="813" y="240"/>
                    <a:pt x="845" y="220"/>
                    <a:pt x="845" y="193"/>
                  </a:cubicBezTo>
                  <a:cubicBezTo>
                    <a:pt x="845" y="171"/>
                    <a:pt x="827" y="162"/>
                    <a:pt x="773" y="157"/>
                  </a:cubicBezTo>
                  <a:cubicBezTo>
                    <a:pt x="761" y="156"/>
                    <a:pt x="761" y="156"/>
                    <a:pt x="761" y="156"/>
                  </a:cubicBezTo>
                  <a:cubicBezTo>
                    <a:pt x="761" y="153"/>
                    <a:pt x="760" y="150"/>
                    <a:pt x="760" y="148"/>
                  </a:cubicBezTo>
                  <a:cubicBezTo>
                    <a:pt x="760" y="145"/>
                    <a:pt x="761" y="144"/>
                    <a:pt x="761" y="140"/>
                  </a:cubicBezTo>
                  <a:cubicBezTo>
                    <a:pt x="766" y="141"/>
                    <a:pt x="769" y="141"/>
                    <a:pt x="774" y="141"/>
                  </a:cubicBezTo>
                  <a:cubicBezTo>
                    <a:pt x="812" y="141"/>
                    <a:pt x="835" y="125"/>
                    <a:pt x="835" y="99"/>
                  </a:cubicBezTo>
                  <a:cubicBezTo>
                    <a:pt x="835" y="91"/>
                    <a:pt x="833" y="84"/>
                    <a:pt x="829" y="77"/>
                  </a:cubicBezTo>
                  <a:cubicBezTo>
                    <a:pt x="852" y="77"/>
                    <a:pt x="852" y="77"/>
                    <a:pt x="852" y="77"/>
                  </a:cubicBezTo>
                  <a:cubicBezTo>
                    <a:pt x="906" y="191"/>
                    <a:pt x="906" y="191"/>
                    <a:pt x="906" y="191"/>
                  </a:cubicBezTo>
                  <a:cubicBezTo>
                    <a:pt x="901" y="202"/>
                    <a:pt x="895" y="210"/>
                    <a:pt x="890" y="214"/>
                  </a:cubicBezTo>
                  <a:cubicBezTo>
                    <a:pt x="872" y="195"/>
                    <a:pt x="872" y="195"/>
                    <a:pt x="872" y="195"/>
                  </a:cubicBezTo>
                  <a:cubicBezTo>
                    <a:pt x="863" y="198"/>
                    <a:pt x="855" y="209"/>
                    <a:pt x="855" y="220"/>
                  </a:cubicBezTo>
                  <a:cubicBezTo>
                    <a:pt x="855" y="233"/>
                    <a:pt x="864" y="241"/>
                    <a:pt x="876" y="241"/>
                  </a:cubicBezTo>
                  <a:cubicBezTo>
                    <a:pt x="896" y="241"/>
                    <a:pt x="912" y="221"/>
                    <a:pt x="926" y="190"/>
                  </a:cubicBezTo>
                  <a:cubicBezTo>
                    <a:pt x="977" y="77"/>
                    <a:pt x="977" y="77"/>
                    <a:pt x="977" y="77"/>
                  </a:cubicBezTo>
                  <a:lnTo>
                    <a:pt x="991" y="74"/>
                  </a:lnTo>
                  <a:close/>
                  <a:moveTo>
                    <a:pt x="642" y="55"/>
                  </a:moveTo>
                  <a:cubicBezTo>
                    <a:pt x="599" y="55"/>
                    <a:pt x="574" y="81"/>
                    <a:pt x="574" y="122"/>
                  </a:cubicBezTo>
                  <a:cubicBezTo>
                    <a:pt x="574" y="161"/>
                    <a:pt x="598" y="186"/>
                    <a:pt x="642" y="186"/>
                  </a:cubicBezTo>
                  <a:cubicBezTo>
                    <a:pt x="664" y="186"/>
                    <a:pt x="679" y="182"/>
                    <a:pt x="701" y="172"/>
                  </a:cubicBezTo>
                  <a:cubicBezTo>
                    <a:pt x="701" y="148"/>
                    <a:pt x="701" y="148"/>
                    <a:pt x="701" y="148"/>
                  </a:cubicBezTo>
                  <a:cubicBezTo>
                    <a:pt x="683" y="158"/>
                    <a:pt x="671" y="162"/>
                    <a:pt x="655" y="162"/>
                  </a:cubicBezTo>
                  <a:cubicBezTo>
                    <a:pt x="631" y="162"/>
                    <a:pt x="619" y="149"/>
                    <a:pt x="617" y="121"/>
                  </a:cubicBezTo>
                  <a:cubicBezTo>
                    <a:pt x="702" y="121"/>
                    <a:pt x="702" y="121"/>
                    <a:pt x="702" y="121"/>
                  </a:cubicBezTo>
                  <a:cubicBezTo>
                    <a:pt x="702" y="118"/>
                    <a:pt x="702" y="118"/>
                    <a:pt x="702" y="118"/>
                  </a:cubicBezTo>
                  <a:cubicBezTo>
                    <a:pt x="702" y="78"/>
                    <a:pt x="681" y="55"/>
                    <a:pt x="642" y="55"/>
                  </a:cubicBezTo>
                  <a:close/>
                  <a:moveTo>
                    <a:pt x="468" y="170"/>
                  </a:moveTo>
                  <a:cubicBezTo>
                    <a:pt x="466" y="166"/>
                    <a:pt x="466" y="166"/>
                    <a:pt x="466" y="166"/>
                  </a:cubicBezTo>
                  <a:cubicBezTo>
                    <a:pt x="466" y="109"/>
                    <a:pt x="466" y="109"/>
                    <a:pt x="466" y="109"/>
                  </a:cubicBezTo>
                  <a:cubicBezTo>
                    <a:pt x="466" y="84"/>
                    <a:pt x="463" y="77"/>
                    <a:pt x="454" y="68"/>
                  </a:cubicBezTo>
                  <a:cubicBezTo>
                    <a:pt x="445" y="59"/>
                    <a:pt x="430" y="55"/>
                    <a:pt x="410" y="55"/>
                  </a:cubicBezTo>
                  <a:cubicBezTo>
                    <a:pt x="374" y="55"/>
                    <a:pt x="345" y="69"/>
                    <a:pt x="345" y="87"/>
                  </a:cubicBezTo>
                  <a:cubicBezTo>
                    <a:pt x="345" y="94"/>
                    <a:pt x="349" y="97"/>
                    <a:pt x="361" y="97"/>
                  </a:cubicBezTo>
                  <a:cubicBezTo>
                    <a:pt x="391" y="97"/>
                    <a:pt x="391" y="97"/>
                    <a:pt x="391" y="97"/>
                  </a:cubicBezTo>
                  <a:cubicBezTo>
                    <a:pt x="391" y="70"/>
                    <a:pt x="391" y="70"/>
                    <a:pt x="391" y="70"/>
                  </a:cubicBezTo>
                  <a:cubicBezTo>
                    <a:pt x="414" y="70"/>
                    <a:pt x="423" y="77"/>
                    <a:pt x="423" y="95"/>
                  </a:cubicBezTo>
                  <a:cubicBezTo>
                    <a:pt x="423" y="102"/>
                    <a:pt x="423" y="102"/>
                    <a:pt x="423" y="102"/>
                  </a:cubicBezTo>
                  <a:cubicBezTo>
                    <a:pt x="380" y="112"/>
                    <a:pt x="362" y="117"/>
                    <a:pt x="354" y="123"/>
                  </a:cubicBezTo>
                  <a:cubicBezTo>
                    <a:pt x="344" y="130"/>
                    <a:pt x="339" y="140"/>
                    <a:pt x="339" y="153"/>
                  </a:cubicBezTo>
                  <a:cubicBezTo>
                    <a:pt x="339" y="173"/>
                    <a:pt x="354" y="187"/>
                    <a:pt x="376" y="187"/>
                  </a:cubicBezTo>
                  <a:cubicBezTo>
                    <a:pt x="389" y="187"/>
                    <a:pt x="402" y="183"/>
                    <a:pt x="423" y="170"/>
                  </a:cubicBezTo>
                  <a:cubicBezTo>
                    <a:pt x="426" y="184"/>
                    <a:pt x="426" y="184"/>
                    <a:pt x="426" y="184"/>
                  </a:cubicBezTo>
                  <a:cubicBezTo>
                    <a:pt x="483" y="184"/>
                    <a:pt x="483" y="184"/>
                    <a:pt x="483" y="184"/>
                  </a:cubicBezTo>
                  <a:cubicBezTo>
                    <a:pt x="483" y="171"/>
                    <a:pt x="483" y="171"/>
                    <a:pt x="483" y="171"/>
                  </a:cubicBezTo>
                  <a:lnTo>
                    <a:pt x="468" y="170"/>
                  </a:lnTo>
                  <a:close/>
                  <a:moveTo>
                    <a:pt x="314" y="56"/>
                  </a:moveTo>
                  <a:cubicBezTo>
                    <a:pt x="300" y="64"/>
                    <a:pt x="292" y="71"/>
                    <a:pt x="280" y="84"/>
                  </a:cubicBezTo>
                  <a:cubicBezTo>
                    <a:pt x="282" y="55"/>
                    <a:pt x="282" y="55"/>
                    <a:pt x="282" y="55"/>
                  </a:cubicBezTo>
                  <a:cubicBezTo>
                    <a:pt x="267" y="55"/>
                    <a:pt x="267" y="55"/>
                    <a:pt x="267" y="55"/>
                  </a:cubicBezTo>
                  <a:cubicBezTo>
                    <a:pt x="221" y="70"/>
                    <a:pt x="221" y="70"/>
                    <a:pt x="221" y="70"/>
                  </a:cubicBezTo>
                  <a:cubicBezTo>
                    <a:pt x="221" y="82"/>
                    <a:pt x="221" y="82"/>
                    <a:pt x="221" y="82"/>
                  </a:cubicBezTo>
                  <a:cubicBezTo>
                    <a:pt x="239" y="82"/>
                    <a:pt x="239" y="82"/>
                    <a:pt x="239" y="82"/>
                  </a:cubicBezTo>
                  <a:cubicBezTo>
                    <a:pt x="239" y="166"/>
                    <a:pt x="239" y="166"/>
                    <a:pt x="239" y="166"/>
                  </a:cubicBezTo>
                  <a:cubicBezTo>
                    <a:pt x="237" y="170"/>
                    <a:pt x="237" y="170"/>
                    <a:pt x="237" y="170"/>
                  </a:cubicBezTo>
                  <a:cubicBezTo>
                    <a:pt x="223" y="171"/>
                    <a:pt x="223" y="171"/>
                    <a:pt x="223" y="171"/>
                  </a:cubicBezTo>
                  <a:cubicBezTo>
                    <a:pt x="223" y="184"/>
                    <a:pt x="223" y="184"/>
                    <a:pt x="223" y="184"/>
                  </a:cubicBezTo>
                  <a:cubicBezTo>
                    <a:pt x="304" y="184"/>
                    <a:pt x="304" y="184"/>
                    <a:pt x="304" y="184"/>
                  </a:cubicBezTo>
                  <a:cubicBezTo>
                    <a:pt x="304" y="171"/>
                    <a:pt x="304" y="171"/>
                    <a:pt x="304" y="171"/>
                  </a:cubicBezTo>
                  <a:cubicBezTo>
                    <a:pt x="285" y="170"/>
                    <a:pt x="285" y="170"/>
                    <a:pt x="285" y="170"/>
                  </a:cubicBezTo>
                  <a:cubicBezTo>
                    <a:pt x="282" y="166"/>
                    <a:pt x="282" y="166"/>
                    <a:pt x="282" y="166"/>
                  </a:cubicBezTo>
                  <a:cubicBezTo>
                    <a:pt x="282" y="93"/>
                    <a:pt x="282" y="93"/>
                    <a:pt x="282" y="93"/>
                  </a:cubicBezTo>
                  <a:cubicBezTo>
                    <a:pt x="285" y="93"/>
                    <a:pt x="287" y="93"/>
                    <a:pt x="288" y="93"/>
                  </a:cubicBezTo>
                  <a:cubicBezTo>
                    <a:pt x="301" y="93"/>
                    <a:pt x="307" y="97"/>
                    <a:pt x="312" y="110"/>
                  </a:cubicBezTo>
                  <a:cubicBezTo>
                    <a:pt x="331" y="110"/>
                    <a:pt x="331" y="110"/>
                    <a:pt x="331" y="110"/>
                  </a:cubicBezTo>
                  <a:cubicBezTo>
                    <a:pt x="338" y="60"/>
                    <a:pt x="338" y="60"/>
                    <a:pt x="338" y="60"/>
                  </a:cubicBezTo>
                  <a:cubicBezTo>
                    <a:pt x="332" y="56"/>
                    <a:pt x="328" y="56"/>
                    <a:pt x="318" y="56"/>
                  </a:cubicBezTo>
                  <a:cubicBezTo>
                    <a:pt x="317" y="56"/>
                    <a:pt x="316" y="56"/>
                    <a:pt x="314" y="56"/>
                  </a:cubicBezTo>
                  <a:close/>
                  <a:moveTo>
                    <a:pt x="62" y="103"/>
                  </a:moveTo>
                  <a:cubicBezTo>
                    <a:pt x="49" y="98"/>
                    <a:pt x="44" y="94"/>
                    <a:pt x="44" y="86"/>
                  </a:cubicBezTo>
                  <a:cubicBezTo>
                    <a:pt x="44" y="78"/>
                    <a:pt x="51" y="72"/>
                    <a:pt x="63" y="72"/>
                  </a:cubicBezTo>
                  <a:cubicBezTo>
                    <a:pt x="70" y="72"/>
                    <a:pt x="74" y="73"/>
                    <a:pt x="82" y="77"/>
                  </a:cubicBezTo>
                  <a:cubicBezTo>
                    <a:pt x="86" y="80"/>
                    <a:pt x="86" y="80"/>
                    <a:pt x="86" y="80"/>
                  </a:cubicBezTo>
                  <a:cubicBezTo>
                    <a:pt x="89" y="100"/>
                    <a:pt x="89" y="100"/>
                    <a:pt x="89" y="100"/>
                  </a:cubicBezTo>
                  <a:cubicBezTo>
                    <a:pt x="107" y="100"/>
                    <a:pt x="107" y="100"/>
                    <a:pt x="107" y="100"/>
                  </a:cubicBezTo>
                  <a:cubicBezTo>
                    <a:pt x="107" y="62"/>
                    <a:pt x="107" y="62"/>
                    <a:pt x="107" y="62"/>
                  </a:cubicBezTo>
                  <a:cubicBezTo>
                    <a:pt x="83" y="56"/>
                    <a:pt x="72" y="55"/>
                    <a:pt x="58" y="55"/>
                  </a:cubicBezTo>
                  <a:cubicBezTo>
                    <a:pt x="24" y="55"/>
                    <a:pt x="2" y="71"/>
                    <a:pt x="2" y="95"/>
                  </a:cubicBezTo>
                  <a:cubicBezTo>
                    <a:pt x="2" y="112"/>
                    <a:pt x="13" y="122"/>
                    <a:pt x="54" y="139"/>
                  </a:cubicBezTo>
                  <a:cubicBezTo>
                    <a:pt x="66" y="144"/>
                    <a:pt x="70" y="148"/>
                    <a:pt x="70" y="155"/>
                  </a:cubicBezTo>
                  <a:cubicBezTo>
                    <a:pt x="70" y="165"/>
                    <a:pt x="63" y="170"/>
                    <a:pt x="50" y="170"/>
                  </a:cubicBezTo>
                  <a:cubicBezTo>
                    <a:pt x="42" y="170"/>
                    <a:pt x="35" y="169"/>
                    <a:pt x="24" y="164"/>
                  </a:cubicBezTo>
                  <a:cubicBezTo>
                    <a:pt x="21" y="161"/>
                    <a:pt x="21" y="161"/>
                    <a:pt x="21" y="161"/>
                  </a:cubicBezTo>
                  <a:cubicBezTo>
                    <a:pt x="19" y="138"/>
                    <a:pt x="19" y="138"/>
                    <a:pt x="19" y="138"/>
                  </a:cubicBezTo>
                  <a:cubicBezTo>
                    <a:pt x="0" y="138"/>
                    <a:pt x="0" y="138"/>
                    <a:pt x="0" y="138"/>
                  </a:cubicBezTo>
                  <a:cubicBezTo>
                    <a:pt x="0" y="180"/>
                    <a:pt x="0" y="180"/>
                    <a:pt x="0" y="180"/>
                  </a:cubicBezTo>
                  <a:cubicBezTo>
                    <a:pt x="26" y="186"/>
                    <a:pt x="37" y="187"/>
                    <a:pt x="55" y="187"/>
                  </a:cubicBezTo>
                  <a:cubicBezTo>
                    <a:pt x="88" y="187"/>
                    <a:pt x="113" y="170"/>
                    <a:pt x="113" y="145"/>
                  </a:cubicBezTo>
                  <a:cubicBezTo>
                    <a:pt x="113" y="126"/>
                    <a:pt x="103" y="118"/>
                    <a:pt x="62" y="103"/>
                  </a:cubicBezTo>
                  <a:close/>
                  <a:moveTo>
                    <a:pt x="1048" y="32"/>
                  </a:moveTo>
                  <a:cubicBezTo>
                    <a:pt x="1056" y="32"/>
                    <a:pt x="1060" y="39"/>
                    <a:pt x="1060" y="46"/>
                  </a:cubicBezTo>
                  <a:cubicBezTo>
                    <a:pt x="1060" y="56"/>
                    <a:pt x="1053" y="62"/>
                    <a:pt x="1043" y="68"/>
                  </a:cubicBezTo>
                  <a:cubicBezTo>
                    <a:pt x="1038" y="61"/>
                    <a:pt x="1034" y="55"/>
                    <a:pt x="1034" y="47"/>
                  </a:cubicBezTo>
                  <a:cubicBezTo>
                    <a:pt x="1034" y="38"/>
                    <a:pt x="1040" y="32"/>
                    <a:pt x="1048" y="32"/>
                  </a:cubicBezTo>
                  <a:close/>
                  <a:moveTo>
                    <a:pt x="536" y="62"/>
                  </a:moveTo>
                  <a:cubicBezTo>
                    <a:pt x="536" y="26"/>
                    <a:pt x="536" y="26"/>
                    <a:pt x="536" y="26"/>
                  </a:cubicBezTo>
                  <a:cubicBezTo>
                    <a:pt x="513" y="26"/>
                    <a:pt x="513" y="26"/>
                    <a:pt x="513" y="26"/>
                  </a:cubicBezTo>
                  <a:cubicBezTo>
                    <a:pt x="497" y="55"/>
                    <a:pt x="497" y="55"/>
                    <a:pt x="497" y="55"/>
                  </a:cubicBezTo>
                  <a:cubicBezTo>
                    <a:pt x="476" y="69"/>
                    <a:pt x="476" y="69"/>
                    <a:pt x="476" y="69"/>
                  </a:cubicBezTo>
                  <a:cubicBezTo>
                    <a:pt x="476" y="80"/>
                    <a:pt x="476" y="80"/>
                    <a:pt x="476" y="80"/>
                  </a:cubicBezTo>
                  <a:cubicBezTo>
                    <a:pt x="494" y="80"/>
                    <a:pt x="494" y="80"/>
                    <a:pt x="494" y="80"/>
                  </a:cubicBezTo>
                  <a:cubicBezTo>
                    <a:pt x="494" y="156"/>
                    <a:pt x="494" y="156"/>
                    <a:pt x="494" y="156"/>
                  </a:cubicBezTo>
                  <a:cubicBezTo>
                    <a:pt x="494" y="176"/>
                    <a:pt x="505" y="186"/>
                    <a:pt x="528" y="186"/>
                  </a:cubicBezTo>
                  <a:cubicBezTo>
                    <a:pt x="541" y="186"/>
                    <a:pt x="552" y="184"/>
                    <a:pt x="572" y="175"/>
                  </a:cubicBezTo>
                  <a:cubicBezTo>
                    <a:pt x="572" y="161"/>
                    <a:pt x="572" y="161"/>
                    <a:pt x="572" y="161"/>
                  </a:cubicBezTo>
                  <a:cubicBezTo>
                    <a:pt x="572" y="161"/>
                    <a:pt x="565" y="162"/>
                    <a:pt x="559" y="162"/>
                  </a:cubicBezTo>
                  <a:cubicBezTo>
                    <a:pt x="542" y="162"/>
                    <a:pt x="536" y="157"/>
                    <a:pt x="536" y="140"/>
                  </a:cubicBezTo>
                  <a:cubicBezTo>
                    <a:pt x="536" y="80"/>
                    <a:pt x="536" y="80"/>
                    <a:pt x="536" y="80"/>
                  </a:cubicBezTo>
                  <a:cubicBezTo>
                    <a:pt x="572" y="80"/>
                    <a:pt x="572" y="80"/>
                    <a:pt x="572" y="80"/>
                  </a:cubicBezTo>
                  <a:cubicBezTo>
                    <a:pt x="572" y="62"/>
                    <a:pt x="572" y="62"/>
                    <a:pt x="572" y="62"/>
                  </a:cubicBezTo>
                  <a:lnTo>
                    <a:pt x="536" y="62"/>
                  </a:lnTo>
                  <a:close/>
                  <a:moveTo>
                    <a:pt x="178" y="62"/>
                  </a:moveTo>
                  <a:cubicBezTo>
                    <a:pt x="178" y="26"/>
                    <a:pt x="178" y="26"/>
                    <a:pt x="178" y="26"/>
                  </a:cubicBezTo>
                  <a:cubicBezTo>
                    <a:pt x="155" y="26"/>
                    <a:pt x="155" y="26"/>
                    <a:pt x="155" y="26"/>
                  </a:cubicBezTo>
                  <a:cubicBezTo>
                    <a:pt x="139" y="55"/>
                    <a:pt x="139" y="55"/>
                    <a:pt x="139" y="55"/>
                  </a:cubicBezTo>
                  <a:cubicBezTo>
                    <a:pt x="117" y="69"/>
                    <a:pt x="117" y="69"/>
                    <a:pt x="117" y="69"/>
                  </a:cubicBezTo>
                  <a:cubicBezTo>
                    <a:pt x="117" y="80"/>
                    <a:pt x="117" y="80"/>
                    <a:pt x="117" y="80"/>
                  </a:cubicBezTo>
                  <a:cubicBezTo>
                    <a:pt x="135" y="80"/>
                    <a:pt x="135" y="80"/>
                    <a:pt x="135" y="80"/>
                  </a:cubicBezTo>
                  <a:cubicBezTo>
                    <a:pt x="135" y="156"/>
                    <a:pt x="135" y="156"/>
                    <a:pt x="135" y="156"/>
                  </a:cubicBezTo>
                  <a:cubicBezTo>
                    <a:pt x="135" y="176"/>
                    <a:pt x="147" y="186"/>
                    <a:pt x="169" y="186"/>
                  </a:cubicBezTo>
                  <a:cubicBezTo>
                    <a:pt x="183" y="186"/>
                    <a:pt x="194" y="184"/>
                    <a:pt x="213" y="175"/>
                  </a:cubicBezTo>
                  <a:cubicBezTo>
                    <a:pt x="213" y="161"/>
                    <a:pt x="213" y="161"/>
                    <a:pt x="213" y="161"/>
                  </a:cubicBezTo>
                  <a:cubicBezTo>
                    <a:pt x="213" y="161"/>
                    <a:pt x="207" y="162"/>
                    <a:pt x="201" y="162"/>
                  </a:cubicBezTo>
                  <a:cubicBezTo>
                    <a:pt x="184" y="162"/>
                    <a:pt x="178" y="157"/>
                    <a:pt x="178" y="140"/>
                  </a:cubicBezTo>
                  <a:cubicBezTo>
                    <a:pt x="178" y="80"/>
                    <a:pt x="178" y="80"/>
                    <a:pt x="178" y="80"/>
                  </a:cubicBezTo>
                  <a:cubicBezTo>
                    <a:pt x="213" y="80"/>
                    <a:pt x="213" y="80"/>
                    <a:pt x="213" y="80"/>
                  </a:cubicBezTo>
                  <a:cubicBezTo>
                    <a:pt x="213" y="62"/>
                    <a:pt x="213" y="62"/>
                    <a:pt x="213" y="62"/>
                  </a:cubicBezTo>
                  <a:lnTo>
                    <a:pt x="178" y="62"/>
                  </a:lnTo>
                  <a:close/>
                  <a:moveTo>
                    <a:pt x="1107" y="149"/>
                  </a:moveTo>
                  <a:cubicBezTo>
                    <a:pt x="1129" y="131"/>
                    <a:pt x="1129" y="131"/>
                    <a:pt x="1129" y="131"/>
                  </a:cubicBezTo>
                  <a:cubicBezTo>
                    <a:pt x="1129" y="89"/>
                    <a:pt x="1129" y="89"/>
                    <a:pt x="1129" y="89"/>
                  </a:cubicBezTo>
                  <a:cubicBezTo>
                    <a:pt x="1087" y="124"/>
                    <a:pt x="1087" y="124"/>
                    <a:pt x="1087" y="124"/>
                  </a:cubicBezTo>
                  <a:cubicBezTo>
                    <a:pt x="1061" y="91"/>
                    <a:pt x="1061" y="91"/>
                    <a:pt x="1061" y="91"/>
                  </a:cubicBezTo>
                  <a:cubicBezTo>
                    <a:pt x="1078" y="80"/>
                    <a:pt x="1093" y="68"/>
                    <a:pt x="1093" y="44"/>
                  </a:cubicBezTo>
                  <a:cubicBezTo>
                    <a:pt x="1093" y="19"/>
                    <a:pt x="1075" y="0"/>
                    <a:pt x="1048" y="0"/>
                  </a:cubicBezTo>
                  <a:cubicBezTo>
                    <a:pt x="1022" y="0"/>
                    <a:pt x="1000" y="19"/>
                    <a:pt x="1000" y="47"/>
                  </a:cubicBezTo>
                  <a:cubicBezTo>
                    <a:pt x="1000" y="64"/>
                    <a:pt x="1007" y="75"/>
                    <a:pt x="1015" y="84"/>
                  </a:cubicBezTo>
                  <a:cubicBezTo>
                    <a:pt x="997" y="95"/>
                    <a:pt x="981" y="109"/>
                    <a:pt x="981" y="135"/>
                  </a:cubicBezTo>
                  <a:cubicBezTo>
                    <a:pt x="981" y="164"/>
                    <a:pt x="1002" y="187"/>
                    <a:pt x="1038" y="187"/>
                  </a:cubicBezTo>
                  <a:cubicBezTo>
                    <a:pt x="1059" y="187"/>
                    <a:pt x="1071" y="179"/>
                    <a:pt x="1080" y="171"/>
                  </a:cubicBezTo>
                  <a:cubicBezTo>
                    <a:pt x="1091" y="184"/>
                    <a:pt x="1091" y="184"/>
                    <a:pt x="1091" y="184"/>
                  </a:cubicBezTo>
                  <a:cubicBezTo>
                    <a:pt x="1134" y="184"/>
                    <a:pt x="1134" y="184"/>
                    <a:pt x="1134" y="184"/>
                  </a:cubicBezTo>
                  <a:lnTo>
                    <a:pt x="1107" y="149"/>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_Content Slide">
  <p:cSld name="2_Content Slide">
    <p:spTree>
      <p:nvGrpSpPr>
        <p:cNvPr id="1" name="Shape 245"/>
        <p:cNvGrpSpPr/>
        <p:nvPr/>
      </p:nvGrpSpPr>
      <p:grpSpPr>
        <a:xfrm>
          <a:off x="0" y="0"/>
          <a:ext cx="0" cy="0"/>
          <a:chOff x="0" y="0"/>
          <a:chExt cx="0" cy="0"/>
        </a:xfrm>
      </p:grpSpPr>
      <p:sp>
        <p:nvSpPr>
          <p:cNvPr id="246" name="Google Shape;246;p43"/>
          <p:cNvSpPr/>
          <p:nvPr/>
        </p:nvSpPr>
        <p:spPr>
          <a:xfrm>
            <a:off x="0" y="2"/>
            <a:ext cx="158700" cy="119100"/>
          </a:xfrm>
          <a:prstGeom prst="rect">
            <a:avLst/>
          </a:prstGeom>
          <a:solidFill>
            <a:srgbClr val="FFFFFF"/>
          </a:solidFill>
          <a:ln>
            <a:noFill/>
          </a:ln>
        </p:spPr>
      </p:sp>
      <p:sp>
        <p:nvSpPr>
          <p:cNvPr id="247" name="Google Shape;247;p43"/>
          <p:cNvSpPr txBox="1">
            <a:spLocks noGrp="1"/>
          </p:cNvSpPr>
          <p:nvPr>
            <p:ph type="body" idx="1"/>
          </p:nvPr>
        </p:nvSpPr>
        <p:spPr>
          <a:xfrm>
            <a:off x="510363" y="895351"/>
            <a:ext cx="8123400" cy="3647400"/>
          </a:xfrm>
          <a:prstGeom prst="rect">
            <a:avLst/>
          </a:prstGeom>
          <a:noFill/>
          <a:ln>
            <a:noFill/>
          </a:ln>
        </p:spPr>
        <p:txBody>
          <a:bodyPr spcFirstLastPara="1" wrap="square" lIns="0" tIns="0" rIns="0" bIns="0" anchor="t" anchorCtr="0">
            <a:noAutofit/>
          </a:bodyPr>
          <a:lstStyle>
            <a:lvl1pPr marL="457200" marR="0" lvl="0" indent="-330200" algn="l">
              <a:lnSpc>
                <a:spcPct val="110000"/>
              </a:lnSpc>
              <a:spcBef>
                <a:spcPts val="200"/>
              </a:spcBef>
              <a:spcAft>
                <a:spcPts val="0"/>
              </a:spcAft>
              <a:buClr>
                <a:srgbClr val="000000"/>
              </a:buClr>
              <a:buSzPts val="1600"/>
              <a:buFont typeface="Arial"/>
              <a:buChar char="•"/>
              <a:defRPr sz="1600" b="0" i="1" u="none" strike="noStrike" cap="none">
                <a:solidFill>
                  <a:srgbClr val="000000"/>
                </a:solidFill>
                <a:latin typeface="Georgia"/>
                <a:ea typeface="Georgia"/>
                <a:cs typeface="Georgia"/>
                <a:sym typeface="Georgia"/>
              </a:defRPr>
            </a:lvl1pPr>
            <a:lvl2pPr marL="914400" marR="0" lvl="1" indent="-330200" algn="l">
              <a:lnSpc>
                <a:spcPct val="110000"/>
              </a:lnSpc>
              <a:spcBef>
                <a:spcPts val="200"/>
              </a:spcBef>
              <a:spcAft>
                <a:spcPts val="0"/>
              </a:spcAft>
              <a:buClr>
                <a:schemeClr val="dk1"/>
              </a:buClr>
              <a:buSzPts val="1600"/>
              <a:buFont typeface="Arial"/>
              <a:buChar char="–"/>
              <a:defRPr sz="1600" b="0" i="0" u="none" strike="noStrike" cap="none">
                <a:solidFill>
                  <a:schemeClr val="dk1"/>
                </a:solidFill>
                <a:latin typeface="Georgia"/>
                <a:ea typeface="Georgia"/>
                <a:cs typeface="Georgia"/>
                <a:sym typeface="Georgia"/>
              </a:defRPr>
            </a:lvl2pPr>
            <a:lvl3pPr marL="1371600" marR="0" lvl="2" indent="-317500" algn="l">
              <a:lnSpc>
                <a:spcPct val="110000"/>
              </a:lnSpc>
              <a:spcBef>
                <a:spcPts val="200"/>
              </a:spcBef>
              <a:spcAft>
                <a:spcPts val="0"/>
              </a:spcAft>
              <a:buClr>
                <a:schemeClr val="dk1"/>
              </a:buClr>
              <a:buSzPts val="1400"/>
              <a:buFont typeface="Verdana"/>
              <a:buChar char="–"/>
              <a:defRPr sz="1400" b="0" i="0" u="none" strike="noStrike" cap="none">
                <a:solidFill>
                  <a:schemeClr val="dk1"/>
                </a:solidFill>
                <a:latin typeface="Arial"/>
                <a:ea typeface="Arial"/>
                <a:cs typeface="Arial"/>
                <a:sym typeface="Arial"/>
              </a:defRPr>
            </a:lvl3pPr>
            <a:lvl4pPr marL="1828800" marR="0" lvl="3" indent="-304800" algn="l">
              <a:lnSpc>
                <a:spcPct val="11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10000"/>
              </a:lnSpc>
              <a:spcBef>
                <a:spcPts val="200"/>
              </a:spcBef>
              <a:spcAft>
                <a:spcPts val="0"/>
              </a:spcAft>
              <a:buClr>
                <a:srgbClr val="000000"/>
              </a:buClr>
              <a:buSzPts val="1200"/>
              <a:buFont typeface="Verdana"/>
              <a:buChar char="–"/>
              <a:defRPr sz="1200" b="0" i="0" u="none" strike="noStrike" cap="none">
                <a:solidFill>
                  <a:srgbClr val="000000"/>
                </a:solidFill>
                <a:latin typeface="Arial"/>
                <a:ea typeface="Arial"/>
                <a:cs typeface="Arial"/>
                <a:sym typeface="Arial"/>
              </a:defRPr>
            </a:lvl5pPr>
            <a:lvl6pPr marL="2743200" marR="0" lvl="5"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8pPr>
            <a:lvl9pPr marL="4114800" marR="0" lvl="8" indent="-355600" algn="l">
              <a:lnSpc>
                <a:spcPct val="100000"/>
              </a:lnSpc>
              <a:spcBef>
                <a:spcPts val="400"/>
              </a:spcBef>
              <a:spcAft>
                <a:spcPts val="50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9pPr>
          </a:lstStyle>
          <a:p>
            <a:endParaRPr/>
          </a:p>
        </p:txBody>
      </p:sp>
      <p:sp>
        <p:nvSpPr>
          <p:cNvPr id="248" name="Google Shape;248;p43"/>
          <p:cNvSpPr txBox="1">
            <a:spLocks noGrp="1"/>
          </p:cNvSpPr>
          <p:nvPr>
            <p:ph type="title"/>
          </p:nvPr>
        </p:nvSpPr>
        <p:spPr>
          <a:xfrm>
            <a:off x="381000" y="150284"/>
            <a:ext cx="8187000" cy="4380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2"/>
              </a:buClr>
              <a:buSzPts val="2400"/>
              <a:buFont typeface="Georgia"/>
              <a:buNone/>
              <a:defRPr sz="2000" b="0" i="0" u="none" strike="noStrike" cap="none">
                <a:solidFill>
                  <a:schemeClr val="dk2"/>
                </a:solidFill>
                <a:latin typeface="Georgia"/>
                <a:ea typeface="Georgia"/>
                <a:cs typeface="Georgia"/>
                <a:sym typeface="Georgia"/>
              </a:defRPr>
            </a:lvl1pPr>
            <a:lvl2pPr lvl="1" algn="l">
              <a:lnSpc>
                <a:spcPct val="100000"/>
              </a:lnSpc>
              <a:spcBef>
                <a:spcPts val="0"/>
              </a:spcBef>
              <a:spcAft>
                <a:spcPts val="0"/>
              </a:spcAft>
              <a:buSzPts val="1100"/>
              <a:buNone/>
              <a:defRPr sz="1800"/>
            </a:lvl2pPr>
            <a:lvl3pPr lvl="2" algn="l">
              <a:lnSpc>
                <a:spcPct val="100000"/>
              </a:lnSpc>
              <a:spcBef>
                <a:spcPts val="0"/>
              </a:spcBef>
              <a:spcAft>
                <a:spcPts val="0"/>
              </a:spcAft>
              <a:buSzPts val="1100"/>
              <a:buNone/>
              <a:defRPr sz="1800"/>
            </a:lvl3pPr>
            <a:lvl4pPr lvl="3" algn="l">
              <a:lnSpc>
                <a:spcPct val="100000"/>
              </a:lnSpc>
              <a:spcBef>
                <a:spcPts val="0"/>
              </a:spcBef>
              <a:spcAft>
                <a:spcPts val="0"/>
              </a:spcAft>
              <a:buSzPts val="1100"/>
              <a:buNone/>
              <a:defRPr sz="1800"/>
            </a:lvl4pPr>
            <a:lvl5pPr lvl="4" algn="l">
              <a:lnSpc>
                <a:spcPct val="100000"/>
              </a:lnSpc>
              <a:spcBef>
                <a:spcPts val="0"/>
              </a:spcBef>
              <a:spcAft>
                <a:spcPts val="0"/>
              </a:spcAft>
              <a:buSzPts val="1100"/>
              <a:buNone/>
              <a:defRPr sz="1800"/>
            </a:lvl5pPr>
            <a:lvl6pPr lvl="5" algn="l">
              <a:lnSpc>
                <a:spcPct val="100000"/>
              </a:lnSpc>
              <a:spcBef>
                <a:spcPts val="0"/>
              </a:spcBef>
              <a:spcAft>
                <a:spcPts val="0"/>
              </a:spcAft>
              <a:buSzPts val="1100"/>
              <a:buNone/>
              <a:defRPr sz="1800"/>
            </a:lvl6pPr>
            <a:lvl7pPr lvl="6" algn="l">
              <a:lnSpc>
                <a:spcPct val="100000"/>
              </a:lnSpc>
              <a:spcBef>
                <a:spcPts val="0"/>
              </a:spcBef>
              <a:spcAft>
                <a:spcPts val="0"/>
              </a:spcAft>
              <a:buSzPts val="1100"/>
              <a:buNone/>
              <a:defRPr sz="1800"/>
            </a:lvl7pPr>
            <a:lvl8pPr lvl="7" algn="l">
              <a:lnSpc>
                <a:spcPct val="100000"/>
              </a:lnSpc>
              <a:spcBef>
                <a:spcPts val="0"/>
              </a:spcBef>
              <a:spcAft>
                <a:spcPts val="0"/>
              </a:spcAft>
              <a:buSzPts val="1100"/>
              <a:buNone/>
              <a:defRPr sz="1800"/>
            </a:lvl8pPr>
            <a:lvl9pPr lvl="8" algn="l">
              <a:lnSpc>
                <a:spcPct val="100000"/>
              </a:lnSpc>
              <a:spcBef>
                <a:spcPts val="0"/>
              </a:spcBef>
              <a:spcAft>
                <a:spcPts val="0"/>
              </a:spcAft>
              <a:buSzPts val="1100"/>
              <a:buNone/>
              <a:defRPr sz="1800"/>
            </a:lvl9pPr>
          </a:lstStyle>
          <a:p>
            <a:endParaRPr/>
          </a:p>
        </p:txBody>
      </p:sp>
      <p:sp>
        <p:nvSpPr>
          <p:cNvPr id="249" name="Google Shape;249;p43"/>
          <p:cNvSpPr/>
          <p:nvPr/>
        </p:nvSpPr>
        <p:spPr>
          <a:xfrm>
            <a:off x="0" y="1"/>
            <a:ext cx="9144000" cy="876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eorgia"/>
              <a:ea typeface="Georgia"/>
              <a:cs typeface="Georgia"/>
              <a:sym typeface="Georgia"/>
            </a:endParaRPr>
          </a:p>
        </p:txBody>
      </p:sp>
      <p:cxnSp>
        <p:nvCxnSpPr>
          <p:cNvPr id="250" name="Google Shape;250;p43"/>
          <p:cNvCxnSpPr/>
          <p:nvPr/>
        </p:nvCxnSpPr>
        <p:spPr>
          <a:xfrm>
            <a:off x="457200" y="590550"/>
            <a:ext cx="1097400" cy="0"/>
          </a:xfrm>
          <a:prstGeom prst="straightConnector1">
            <a:avLst/>
          </a:prstGeom>
          <a:noFill/>
          <a:ln w="12700" cap="flat" cmpd="sng">
            <a:solidFill>
              <a:schemeClr val="dk2"/>
            </a:solidFill>
            <a:prstDash val="solid"/>
            <a:round/>
            <a:headEnd type="none" w="sm" len="sm"/>
            <a:tailEnd type="none" w="sm" len="sm"/>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ull Content - Subtitle">
  <p:cSld name="Title and Full Content - Subtitle">
    <p:spTree>
      <p:nvGrpSpPr>
        <p:cNvPr id="1" name="Shape 251"/>
        <p:cNvGrpSpPr/>
        <p:nvPr/>
      </p:nvGrpSpPr>
      <p:grpSpPr>
        <a:xfrm>
          <a:off x="0" y="0"/>
          <a:ext cx="0" cy="0"/>
          <a:chOff x="0" y="0"/>
          <a:chExt cx="0" cy="0"/>
        </a:xfrm>
      </p:grpSpPr>
      <p:sp>
        <p:nvSpPr>
          <p:cNvPr id="252" name="Google Shape;252;p44"/>
          <p:cNvSpPr txBox="1">
            <a:spLocks noGrp="1"/>
          </p:cNvSpPr>
          <p:nvPr>
            <p:ph type="body" idx="1"/>
          </p:nvPr>
        </p:nvSpPr>
        <p:spPr>
          <a:xfrm>
            <a:off x="379364" y="1326358"/>
            <a:ext cx="8479500" cy="3264600"/>
          </a:xfrm>
          <a:prstGeom prst="rect">
            <a:avLst/>
          </a:prstGeom>
          <a:noFill/>
          <a:ln>
            <a:noFill/>
          </a:ln>
        </p:spPr>
        <p:txBody>
          <a:bodyPr spcFirstLastPara="1" wrap="square" lIns="0" tIns="0" rIns="0" bIns="0" anchor="t" anchorCtr="0">
            <a:noAutofit/>
          </a:bodyPr>
          <a:lstStyle>
            <a:lvl1pPr marL="457200" marR="0" lvl="0" indent="-311150" algn="l">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1pPr>
            <a:lvl2pPr marL="914400" marR="0" lvl="1" indent="-311150" algn="l">
              <a:lnSpc>
                <a:spcPct val="100000"/>
              </a:lnSpc>
              <a:spcBef>
                <a:spcPts val="50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2pPr>
            <a:lvl3pPr marL="1371600" marR="0" lvl="2" indent="-311150" algn="l">
              <a:lnSpc>
                <a:spcPct val="100000"/>
              </a:lnSpc>
              <a:spcBef>
                <a:spcPts val="50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3pPr>
            <a:lvl4pPr marL="1828800" marR="0" lvl="3" indent="-311150" algn="l">
              <a:lnSpc>
                <a:spcPct val="100000"/>
              </a:lnSpc>
              <a:spcBef>
                <a:spcPts val="50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4pPr>
            <a:lvl5pPr marL="2286000" marR="0" lvl="4" indent="-311150" algn="l">
              <a:lnSpc>
                <a:spcPct val="100000"/>
              </a:lnSpc>
              <a:spcBef>
                <a:spcPts val="50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5pPr>
            <a:lvl6pPr marL="2743200" marR="0" lvl="5" indent="-311150" algn="l">
              <a:lnSpc>
                <a:spcPct val="100000"/>
              </a:lnSpc>
              <a:spcBef>
                <a:spcPts val="50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6pPr>
            <a:lvl7pPr marL="3200400" marR="0" lvl="6" indent="-311150" algn="l">
              <a:lnSpc>
                <a:spcPct val="100000"/>
              </a:lnSpc>
              <a:spcBef>
                <a:spcPts val="50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7pPr>
            <a:lvl8pPr marL="3657600" marR="0" lvl="7" indent="-311150" algn="l">
              <a:lnSpc>
                <a:spcPct val="100000"/>
              </a:lnSpc>
              <a:spcBef>
                <a:spcPts val="50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8pPr>
            <a:lvl9pPr marL="4114800" marR="0" lvl="8" indent="-311150" algn="l">
              <a:lnSpc>
                <a:spcPct val="100000"/>
              </a:lnSpc>
              <a:spcBef>
                <a:spcPts val="500"/>
              </a:spcBef>
              <a:spcAft>
                <a:spcPts val="500"/>
              </a:spcAft>
              <a:buClr>
                <a:schemeClr val="dk1"/>
              </a:buClr>
              <a:buSzPts val="1300"/>
              <a:buFont typeface="Arial"/>
              <a:buChar char="•"/>
              <a:defRPr sz="1300" b="0" i="0" u="none" strike="noStrike" cap="none">
                <a:solidFill>
                  <a:schemeClr val="dk1"/>
                </a:solidFill>
                <a:latin typeface="Arial"/>
                <a:ea typeface="Arial"/>
                <a:cs typeface="Arial"/>
                <a:sym typeface="Arial"/>
              </a:defRPr>
            </a:lvl9pPr>
          </a:lstStyle>
          <a:p>
            <a:endParaRPr/>
          </a:p>
        </p:txBody>
      </p:sp>
      <p:sp>
        <p:nvSpPr>
          <p:cNvPr id="253" name="Google Shape;253;p44"/>
          <p:cNvSpPr txBox="1">
            <a:spLocks noGrp="1"/>
          </p:cNvSpPr>
          <p:nvPr>
            <p:ph type="sldNum" idx="12"/>
          </p:nvPr>
        </p:nvSpPr>
        <p:spPr>
          <a:xfrm>
            <a:off x="6163866" y="4754880"/>
            <a:ext cx="2647800" cy="1029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54" name="Google Shape;254;p44"/>
          <p:cNvSpPr txBox="1">
            <a:spLocks noGrp="1"/>
          </p:cNvSpPr>
          <p:nvPr>
            <p:ph type="subTitle" idx="2"/>
          </p:nvPr>
        </p:nvSpPr>
        <p:spPr>
          <a:xfrm>
            <a:off x="332182" y="572393"/>
            <a:ext cx="8479500" cy="533400"/>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Clr>
                <a:schemeClr val="dk1"/>
              </a:buClr>
              <a:buSzPts val="1700"/>
              <a:buFont typeface="Arial"/>
              <a:buNone/>
              <a:defRPr sz="1700"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1700"/>
              <a:buFont typeface="Arial"/>
              <a:buNone/>
              <a:defRPr sz="17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700"/>
              <a:buFont typeface="Arial"/>
              <a:buNone/>
              <a:defRPr sz="17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700"/>
              <a:buFont typeface="Arial"/>
              <a:buNone/>
              <a:defRPr sz="17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700"/>
              <a:buFont typeface="Arial"/>
              <a:buNone/>
              <a:defRPr sz="17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700"/>
              <a:buFont typeface="Arial"/>
              <a:buNone/>
              <a:defRPr sz="17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700"/>
              <a:buFont typeface="Arial"/>
              <a:buNone/>
              <a:defRPr sz="17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700"/>
              <a:buFont typeface="Arial"/>
              <a:buNone/>
              <a:defRPr sz="17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700"/>
              <a:buFont typeface="Arial"/>
              <a:buNone/>
              <a:defRPr sz="1700" b="0" i="0" u="none" strike="noStrike" cap="none">
                <a:solidFill>
                  <a:schemeClr val="dk1"/>
                </a:solidFill>
                <a:latin typeface="Arial"/>
                <a:ea typeface="Arial"/>
                <a:cs typeface="Arial"/>
                <a:sym typeface="Arial"/>
              </a:defRPr>
            </a:lvl9pPr>
          </a:lstStyle>
          <a:p>
            <a:endParaRPr/>
          </a:p>
        </p:txBody>
      </p:sp>
      <p:sp>
        <p:nvSpPr>
          <p:cNvPr id="255" name="Google Shape;255;p44"/>
          <p:cNvSpPr txBox="1">
            <a:spLocks noGrp="1"/>
          </p:cNvSpPr>
          <p:nvPr>
            <p:ph type="title"/>
          </p:nvPr>
        </p:nvSpPr>
        <p:spPr>
          <a:xfrm>
            <a:off x="332182" y="288726"/>
            <a:ext cx="8479500" cy="314100"/>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Clr>
                <a:schemeClr val="dk1"/>
              </a:buClr>
              <a:buSzPts val="2000"/>
              <a:buFont typeface="Georgia"/>
              <a:buNone/>
              <a:defRPr sz="2000" b="0" i="0" u="none" strike="noStrike" cap="none">
                <a:solidFill>
                  <a:schemeClr val="dk1"/>
                </a:solidFill>
                <a:latin typeface="Georgia"/>
                <a:ea typeface="Georgia"/>
                <a:cs typeface="Georgia"/>
                <a:sym typeface="Georgia"/>
              </a:defRPr>
            </a:lvl1pPr>
            <a:lvl2pPr marR="0" lvl="1" algn="l">
              <a:lnSpc>
                <a:spcPct val="100000"/>
              </a:lnSpc>
              <a:spcBef>
                <a:spcPts val="0"/>
              </a:spcBef>
              <a:spcAft>
                <a:spcPts val="0"/>
              </a:spcAft>
              <a:buClr>
                <a:srgbClr val="000000"/>
              </a:buClr>
              <a:buSzPts val="1200"/>
              <a:buFont typeface="Arial"/>
              <a:buNone/>
              <a:defRPr sz="15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200"/>
              <a:buFont typeface="Arial"/>
              <a:buNone/>
              <a:defRPr sz="15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200"/>
              <a:buFont typeface="Arial"/>
              <a:buNone/>
              <a:defRPr sz="15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200"/>
              <a:buFont typeface="Arial"/>
              <a:buNone/>
              <a:defRPr sz="15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200"/>
              <a:buFont typeface="Arial"/>
              <a:buNone/>
              <a:defRPr sz="15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200"/>
              <a:buFont typeface="Arial"/>
              <a:buNone/>
              <a:defRPr sz="15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200"/>
              <a:buFont typeface="Arial"/>
              <a:buNone/>
              <a:defRPr sz="15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200"/>
              <a:buFont typeface="Arial"/>
              <a:buNone/>
              <a:defRPr sz="15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Agenda 1">
  <p:cSld name="Agenda_1">
    <p:spTree>
      <p:nvGrpSpPr>
        <p:cNvPr id="1" name="Shape 256"/>
        <p:cNvGrpSpPr/>
        <p:nvPr/>
      </p:nvGrpSpPr>
      <p:grpSpPr>
        <a:xfrm>
          <a:off x="0" y="0"/>
          <a:ext cx="0" cy="0"/>
          <a:chOff x="0" y="0"/>
          <a:chExt cx="0" cy="0"/>
        </a:xfrm>
      </p:grpSpPr>
      <p:sp>
        <p:nvSpPr>
          <p:cNvPr id="257" name="Google Shape;257;p45"/>
          <p:cNvSpPr txBox="1">
            <a:spLocks noGrp="1"/>
          </p:cNvSpPr>
          <p:nvPr>
            <p:ph type="title"/>
          </p:nvPr>
        </p:nvSpPr>
        <p:spPr>
          <a:xfrm>
            <a:off x="332185" y="324000"/>
            <a:ext cx="8479500"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258" name="Google Shape;258;p45"/>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1 1">
  <p:cSld name="Title Slide Lines 2_2_2">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19"/>
          <p:cNvSpPr/>
          <p:nvPr/>
        </p:nvSpPr>
        <p:spPr>
          <a:xfrm>
            <a:off x="0" y="0"/>
            <a:ext cx="9144000" cy="5143500"/>
          </a:xfrm>
          <a:prstGeom prst="rect">
            <a:avLst/>
          </a:prstGeom>
          <a:solidFill>
            <a:srgbClr val="000000">
              <a:alpha val="2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pic>
        <p:nvPicPr>
          <p:cNvPr id="27" name="Google Shape;27;p19"/>
          <p:cNvPicPr preferRelativeResize="0"/>
          <p:nvPr/>
        </p:nvPicPr>
        <p:blipFill rotWithShape="1">
          <a:blip r:embed="rId3">
            <a:alphaModFix/>
          </a:blip>
          <a:srcRect t="20280" r="14842" b="27465"/>
          <a:stretch/>
        </p:blipFill>
        <p:spPr>
          <a:xfrm>
            <a:off x="0" y="2535400"/>
            <a:ext cx="9144000" cy="2608049"/>
          </a:xfrm>
          <a:prstGeom prst="rect">
            <a:avLst/>
          </a:prstGeom>
          <a:noFill/>
          <a:ln>
            <a:noFill/>
          </a:ln>
        </p:spPr>
      </p:pic>
      <p:sp>
        <p:nvSpPr>
          <p:cNvPr id="28" name="Google Shape;28;p19"/>
          <p:cNvSpPr/>
          <p:nvPr/>
        </p:nvSpPr>
        <p:spPr>
          <a:xfrm>
            <a:off x="0" y="0"/>
            <a:ext cx="6100500" cy="2699100"/>
          </a:xfrm>
          <a:prstGeom prst="rect">
            <a:avLst/>
          </a:prstGeom>
          <a:solidFill>
            <a:srgbClr val="3F3F3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Calibri"/>
              <a:buNone/>
            </a:pPr>
            <a:endParaRPr sz="1400" b="0" i="0" u="none" strike="noStrike" cap="none">
              <a:solidFill>
                <a:srgbClr val="FFFFFF"/>
              </a:solidFill>
              <a:latin typeface="Arial"/>
              <a:ea typeface="Arial"/>
              <a:cs typeface="Arial"/>
              <a:sym typeface="Arial"/>
            </a:endParaRPr>
          </a:p>
        </p:txBody>
      </p:sp>
      <p:sp>
        <p:nvSpPr>
          <p:cNvPr id="29" name="Google Shape;29;p19"/>
          <p:cNvSpPr/>
          <p:nvPr/>
        </p:nvSpPr>
        <p:spPr>
          <a:xfrm>
            <a:off x="0" y="2552050"/>
            <a:ext cx="6100500" cy="672600"/>
          </a:xfrm>
          <a:prstGeom prst="rect">
            <a:avLst/>
          </a:prstGeom>
          <a:solidFill>
            <a:srgbClr val="000000"/>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CF412E"/>
              </a:solidFill>
              <a:latin typeface="Arial"/>
              <a:ea typeface="Arial"/>
              <a:cs typeface="Arial"/>
              <a:sym typeface="Arial"/>
            </a:endParaRPr>
          </a:p>
        </p:txBody>
      </p:sp>
      <p:pic>
        <p:nvPicPr>
          <p:cNvPr id="30" name="Google Shape;30;p19"/>
          <p:cNvPicPr preferRelativeResize="0"/>
          <p:nvPr/>
        </p:nvPicPr>
        <p:blipFill rotWithShape="1">
          <a:blip r:embed="rId4">
            <a:alphaModFix/>
          </a:blip>
          <a:srcRect/>
          <a:stretch/>
        </p:blipFill>
        <p:spPr>
          <a:xfrm>
            <a:off x="6100444" y="0"/>
            <a:ext cx="3043554" cy="2552050"/>
          </a:xfrm>
          <a:prstGeom prst="rect">
            <a:avLst/>
          </a:prstGeom>
          <a:noFill/>
          <a:ln>
            <a:noFill/>
          </a:ln>
        </p:spPr>
      </p:pic>
      <p:sp>
        <p:nvSpPr>
          <p:cNvPr id="31" name="Google Shape;31;p19"/>
          <p:cNvSpPr txBox="1">
            <a:spLocks noGrp="1"/>
          </p:cNvSpPr>
          <p:nvPr>
            <p:ph type="subTitle" idx="1"/>
          </p:nvPr>
        </p:nvSpPr>
        <p:spPr>
          <a:xfrm>
            <a:off x="332200" y="321475"/>
            <a:ext cx="1677600" cy="3309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200"/>
              <a:buNone/>
              <a:defRPr sz="800">
                <a:solidFill>
                  <a:srgbClr val="FFFFFF"/>
                </a:solidFill>
                <a:latin typeface="Georgia"/>
                <a:ea typeface="Georgia"/>
                <a:cs typeface="Georgia"/>
                <a:sym typeface="Georgia"/>
              </a:defRPr>
            </a:lvl1pPr>
            <a:lvl2pPr lvl="1" algn="l">
              <a:lnSpc>
                <a:spcPct val="100000"/>
              </a:lnSpc>
              <a:spcBef>
                <a:spcPts val="0"/>
              </a:spcBef>
              <a:spcAft>
                <a:spcPts val="0"/>
              </a:spcAft>
              <a:buSzPts val="1200"/>
              <a:buNone/>
              <a:defRPr sz="800">
                <a:solidFill>
                  <a:srgbClr val="FFFFFF"/>
                </a:solidFill>
                <a:latin typeface="Georgia"/>
                <a:ea typeface="Georgia"/>
                <a:cs typeface="Georgia"/>
                <a:sym typeface="Georgia"/>
              </a:defRPr>
            </a:lvl2pPr>
            <a:lvl3pPr lvl="2" algn="l">
              <a:lnSpc>
                <a:spcPct val="100000"/>
              </a:lnSpc>
              <a:spcBef>
                <a:spcPts val="0"/>
              </a:spcBef>
              <a:spcAft>
                <a:spcPts val="0"/>
              </a:spcAft>
              <a:buSzPts val="1200"/>
              <a:buNone/>
              <a:defRPr sz="800">
                <a:solidFill>
                  <a:srgbClr val="FFFFFF"/>
                </a:solidFill>
                <a:latin typeface="Georgia"/>
                <a:ea typeface="Georgia"/>
                <a:cs typeface="Georgia"/>
                <a:sym typeface="Georgia"/>
              </a:defRPr>
            </a:lvl3pPr>
            <a:lvl4pPr lvl="3" algn="l">
              <a:lnSpc>
                <a:spcPct val="100000"/>
              </a:lnSpc>
              <a:spcBef>
                <a:spcPts val="0"/>
              </a:spcBef>
              <a:spcAft>
                <a:spcPts val="0"/>
              </a:spcAft>
              <a:buSzPts val="1200"/>
              <a:buNone/>
              <a:defRPr sz="800">
                <a:solidFill>
                  <a:srgbClr val="FFFFFF"/>
                </a:solidFill>
                <a:latin typeface="Georgia"/>
                <a:ea typeface="Georgia"/>
                <a:cs typeface="Georgia"/>
                <a:sym typeface="Georgia"/>
              </a:defRPr>
            </a:lvl4pPr>
            <a:lvl5pPr lvl="4" algn="l">
              <a:lnSpc>
                <a:spcPct val="100000"/>
              </a:lnSpc>
              <a:spcBef>
                <a:spcPts val="0"/>
              </a:spcBef>
              <a:spcAft>
                <a:spcPts val="0"/>
              </a:spcAft>
              <a:buSzPts val="1200"/>
              <a:buNone/>
              <a:defRPr sz="800">
                <a:solidFill>
                  <a:srgbClr val="FFFFFF"/>
                </a:solidFill>
                <a:latin typeface="Georgia"/>
                <a:ea typeface="Georgia"/>
                <a:cs typeface="Georgia"/>
                <a:sym typeface="Georgia"/>
              </a:defRPr>
            </a:lvl5pPr>
            <a:lvl6pPr lvl="5" algn="l">
              <a:lnSpc>
                <a:spcPct val="100000"/>
              </a:lnSpc>
              <a:spcBef>
                <a:spcPts val="0"/>
              </a:spcBef>
              <a:spcAft>
                <a:spcPts val="0"/>
              </a:spcAft>
              <a:buSzPts val="1200"/>
              <a:buNone/>
              <a:defRPr sz="800">
                <a:solidFill>
                  <a:srgbClr val="FFFFFF"/>
                </a:solidFill>
                <a:latin typeface="Georgia"/>
                <a:ea typeface="Georgia"/>
                <a:cs typeface="Georgia"/>
                <a:sym typeface="Georgia"/>
              </a:defRPr>
            </a:lvl6pPr>
            <a:lvl7pPr lvl="6" algn="l">
              <a:lnSpc>
                <a:spcPct val="100000"/>
              </a:lnSpc>
              <a:spcBef>
                <a:spcPts val="0"/>
              </a:spcBef>
              <a:spcAft>
                <a:spcPts val="0"/>
              </a:spcAft>
              <a:buSzPts val="1200"/>
              <a:buNone/>
              <a:defRPr sz="800">
                <a:solidFill>
                  <a:srgbClr val="FFFFFF"/>
                </a:solidFill>
                <a:latin typeface="Georgia"/>
                <a:ea typeface="Georgia"/>
                <a:cs typeface="Georgia"/>
                <a:sym typeface="Georgia"/>
              </a:defRPr>
            </a:lvl7pPr>
            <a:lvl8pPr lvl="7" algn="l">
              <a:lnSpc>
                <a:spcPct val="100000"/>
              </a:lnSpc>
              <a:spcBef>
                <a:spcPts val="0"/>
              </a:spcBef>
              <a:spcAft>
                <a:spcPts val="0"/>
              </a:spcAft>
              <a:buSzPts val="1200"/>
              <a:buNone/>
              <a:defRPr sz="800">
                <a:solidFill>
                  <a:srgbClr val="FFFFFF"/>
                </a:solidFill>
                <a:latin typeface="Georgia"/>
                <a:ea typeface="Georgia"/>
                <a:cs typeface="Georgia"/>
                <a:sym typeface="Georgia"/>
              </a:defRPr>
            </a:lvl8pPr>
            <a:lvl9pPr lvl="8" algn="l">
              <a:lnSpc>
                <a:spcPct val="100000"/>
              </a:lnSpc>
              <a:spcBef>
                <a:spcPts val="0"/>
              </a:spcBef>
              <a:spcAft>
                <a:spcPts val="0"/>
              </a:spcAft>
              <a:buSzPts val="1200"/>
              <a:buNone/>
              <a:defRPr sz="800">
                <a:solidFill>
                  <a:srgbClr val="FFFFFF"/>
                </a:solidFill>
                <a:latin typeface="Georgia"/>
                <a:ea typeface="Georgia"/>
                <a:cs typeface="Georgia"/>
                <a:sym typeface="Georgia"/>
              </a:defRPr>
            </a:lvl9pPr>
          </a:lstStyle>
          <a:p>
            <a:endParaRPr/>
          </a:p>
        </p:txBody>
      </p:sp>
      <p:sp>
        <p:nvSpPr>
          <p:cNvPr id="32" name="Google Shape;32;p19"/>
          <p:cNvSpPr txBox="1">
            <a:spLocks noGrp="1"/>
          </p:cNvSpPr>
          <p:nvPr>
            <p:ph type="subTitle" idx="2"/>
          </p:nvPr>
        </p:nvSpPr>
        <p:spPr>
          <a:xfrm>
            <a:off x="332200" y="704050"/>
            <a:ext cx="4105200" cy="16041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200"/>
              <a:buNone/>
              <a:defRPr sz="4200">
                <a:solidFill>
                  <a:srgbClr val="FFFFFF"/>
                </a:solidFill>
                <a:latin typeface="Georgia"/>
                <a:ea typeface="Georgia"/>
                <a:cs typeface="Georgia"/>
                <a:sym typeface="Georgia"/>
              </a:defRPr>
            </a:lvl1pPr>
            <a:lvl2pPr lvl="1" algn="l">
              <a:lnSpc>
                <a:spcPct val="100000"/>
              </a:lnSpc>
              <a:spcBef>
                <a:spcPts val="0"/>
              </a:spcBef>
              <a:spcAft>
                <a:spcPts val="0"/>
              </a:spcAft>
              <a:buSzPts val="1200"/>
              <a:buNone/>
              <a:defRPr sz="4200">
                <a:solidFill>
                  <a:srgbClr val="FFFFFF"/>
                </a:solidFill>
                <a:latin typeface="Georgia"/>
                <a:ea typeface="Georgia"/>
                <a:cs typeface="Georgia"/>
                <a:sym typeface="Georgia"/>
              </a:defRPr>
            </a:lvl2pPr>
            <a:lvl3pPr lvl="2" algn="l">
              <a:lnSpc>
                <a:spcPct val="100000"/>
              </a:lnSpc>
              <a:spcBef>
                <a:spcPts val="0"/>
              </a:spcBef>
              <a:spcAft>
                <a:spcPts val="0"/>
              </a:spcAft>
              <a:buSzPts val="1200"/>
              <a:buNone/>
              <a:defRPr sz="4200">
                <a:solidFill>
                  <a:srgbClr val="FFFFFF"/>
                </a:solidFill>
                <a:latin typeface="Georgia"/>
                <a:ea typeface="Georgia"/>
                <a:cs typeface="Georgia"/>
                <a:sym typeface="Georgia"/>
              </a:defRPr>
            </a:lvl3pPr>
            <a:lvl4pPr lvl="3" algn="l">
              <a:lnSpc>
                <a:spcPct val="100000"/>
              </a:lnSpc>
              <a:spcBef>
                <a:spcPts val="0"/>
              </a:spcBef>
              <a:spcAft>
                <a:spcPts val="0"/>
              </a:spcAft>
              <a:buSzPts val="1200"/>
              <a:buNone/>
              <a:defRPr sz="4200">
                <a:solidFill>
                  <a:srgbClr val="FFFFFF"/>
                </a:solidFill>
                <a:latin typeface="Georgia"/>
                <a:ea typeface="Georgia"/>
                <a:cs typeface="Georgia"/>
                <a:sym typeface="Georgia"/>
              </a:defRPr>
            </a:lvl4pPr>
            <a:lvl5pPr lvl="4" algn="l">
              <a:lnSpc>
                <a:spcPct val="100000"/>
              </a:lnSpc>
              <a:spcBef>
                <a:spcPts val="0"/>
              </a:spcBef>
              <a:spcAft>
                <a:spcPts val="0"/>
              </a:spcAft>
              <a:buSzPts val="1200"/>
              <a:buNone/>
              <a:defRPr sz="4200">
                <a:solidFill>
                  <a:srgbClr val="FFFFFF"/>
                </a:solidFill>
                <a:latin typeface="Georgia"/>
                <a:ea typeface="Georgia"/>
                <a:cs typeface="Georgia"/>
                <a:sym typeface="Georgia"/>
              </a:defRPr>
            </a:lvl5pPr>
            <a:lvl6pPr lvl="5" algn="l">
              <a:lnSpc>
                <a:spcPct val="100000"/>
              </a:lnSpc>
              <a:spcBef>
                <a:spcPts val="0"/>
              </a:spcBef>
              <a:spcAft>
                <a:spcPts val="0"/>
              </a:spcAft>
              <a:buSzPts val="1200"/>
              <a:buNone/>
              <a:defRPr sz="4200">
                <a:solidFill>
                  <a:srgbClr val="FFFFFF"/>
                </a:solidFill>
                <a:latin typeface="Georgia"/>
                <a:ea typeface="Georgia"/>
                <a:cs typeface="Georgia"/>
                <a:sym typeface="Georgia"/>
              </a:defRPr>
            </a:lvl6pPr>
            <a:lvl7pPr lvl="6" algn="l">
              <a:lnSpc>
                <a:spcPct val="100000"/>
              </a:lnSpc>
              <a:spcBef>
                <a:spcPts val="0"/>
              </a:spcBef>
              <a:spcAft>
                <a:spcPts val="0"/>
              </a:spcAft>
              <a:buSzPts val="1200"/>
              <a:buNone/>
              <a:defRPr sz="4200">
                <a:solidFill>
                  <a:srgbClr val="FFFFFF"/>
                </a:solidFill>
                <a:latin typeface="Georgia"/>
                <a:ea typeface="Georgia"/>
                <a:cs typeface="Georgia"/>
                <a:sym typeface="Georgia"/>
              </a:defRPr>
            </a:lvl7pPr>
            <a:lvl8pPr lvl="7" algn="l">
              <a:lnSpc>
                <a:spcPct val="100000"/>
              </a:lnSpc>
              <a:spcBef>
                <a:spcPts val="0"/>
              </a:spcBef>
              <a:spcAft>
                <a:spcPts val="0"/>
              </a:spcAft>
              <a:buSzPts val="1200"/>
              <a:buNone/>
              <a:defRPr sz="4200">
                <a:solidFill>
                  <a:srgbClr val="FFFFFF"/>
                </a:solidFill>
                <a:latin typeface="Georgia"/>
                <a:ea typeface="Georgia"/>
                <a:cs typeface="Georgia"/>
                <a:sym typeface="Georgia"/>
              </a:defRPr>
            </a:lvl8pPr>
            <a:lvl9pPr lvl="8" algn="l">
              <a:lnSpc>
                <a:spcPct val="100000"/>
              </a:lnSpc>
              <a:spcBef>
                <a:spcPts val="0"/>
              </a:spcBef>
              <a:spcAft>
                <a:spcPts val="0"/>
              </a:spcAft>
              <a:buSzPts val="1200"/>
              <a:buNone/>
              <a:defRPr sz="4200">
                <a:solidFill>
                  <a:srgbClr val="FFFFFF"/>
                </a:solidFill>
                <a:latin typeface="Georgia"/>
                <a:ea typeface="Georgia"/>
                <a:cs typeface="Georgia"/>
                <a:sym typeface="Georgia"/>
              </a:defRPr>
            </a:lvl9pPr>
          </a:lstStyle>
          <a:p>
            <a:endParaRPr/>
          </a:p>
        </p:txBody>
      </p:sp>
      <p:sp>
        <p:nvSpPr>
          <p:cNvPr id="33" name="Google Shape;33;p19"/>
          <p:cNvSpPr txBox="1">
            <a:spLocks noGrp="1"/>
          </p:cNvSpPr>
          <p:nvPr>
            <p:ph type="subTitle" idx="3"/>
          </p:nvPr>
        </p:nvSpPr>
        <p:spPr>
          <a:xfrm>
            <a:off x="332186" y="2811780"/>
            <a:ext cx="4105200" cy="445800"/>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Clr>
                <a:schemeClr val="lt1"/>
              </a:buClr>
              <a:buSzPts val="1400"/>
              <a:buFont typeface="Georgia"/>
              <a:buNone/>
              <a:defRPr sz="1400" i="0" u="none" strike="noStrike" cap="none">
                <a:solidFill>
                  <a:schemeClr val="lt1"/>
                </a:solidFill>
                <a:latin typeface="Georgia"/>
                <a:ea typeface="Georgia"/>
                <a:cs typeface="Georgia"/>
                <a:sym typeface="Georgia"/>
              </a:defRPr>
            </a:lvl1pPr>
            <a:lvl2pPr marR="0" lvl="1"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2pPr>
            <a:lvl3pPr marR="0" lvl="2"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R="0" lvl="3"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R="0" lvl="4"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R="0" lvl="5"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R="0" lvl="6"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R="0" lvl="7"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R="0" lvl="8"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Full Content">
  <p:cSld name="Title and Full Content">
    <p:spTree>
      <p:nvGrpSpPr>
        <p:cNvPr id="1" name="Shape 259"/>
        <p:cNvGrpSpPr/>
        <p:nvPr/>
      </p:nvGrpSpPr>
      <p:grpSpPr>
        <a:xfrm>
          <a:off x="0" y="0"/>
          <a:ext cx="0" cy="0"/>
          <a:chOff x="0" y="0"/>
          <a:chExt cx="0" cy="0"/>
        </a:xfrm>
      </p:grpSpPr>
      <p:sp>
        <p:nvSpPr>
          <p:cNvPr id="260" name="Google Shape;260;p46"/>
          <p:cNvSpPr txBox="1">
            <a:spLocks noGrp="1"/>
          </p:cNvSpPr>
          <p:nvPr>
            <p:ph type="title"/>
          </p:nvPr>
        </p:nvSpPr>
        <p:spPr>
          <a:xfrm>
            <a:off x="345186" y="324002"/>
            <a:ext cx="8455800" cy="3762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32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a:endParaRPr/>
          </a:p>
        </p:txBody>
      </p:sp>
      <p:sp>
        <p:nvSpPr>
          <p:cNvPr id="261" name="Google Shape;261;p46"/>
          <p:cNvSpPr txBox="1">
            <a:spLocks noGrp="1"/>
          </p:cNvSpPr>
          <p:nvPr>
            <p:ph type="body" idx="1"/>
          </p:nvPr>
        </p:nvSpPr>
        <p:spPr>
          <a:xfrm>
            <a:off x="345186" y="1369219"/>
            <a:ext cx="8455800" cy="32598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Clr>
                <a:schemeClr val="dk1"/>
              </a:buClr>
              <a:buSzPts val="1200"/>
              <a:buChar char="•"/>
              <a:defRPr sz="1200"/>
            </a:lvl1pPr>
            <a:lvl2pPr marL="914400" lvl="1" indent="-304800" algn="l">
              <a:lnSpc>
                <a:spcPct val="100000"/>
              </a:lnSpc>
              <a:spcBef>
                <a:spcPts val="600"/>
              </a:spcBef>
              <a:spcAft>
                <a:spcPts val="0"/>
              </a:spcAft>
              <a:buClr>
                <a:schemeClr val="dk1"/>
              </a:buClr>
              <a:buSzPts val="1200"/>
              <a:buChar char="-"/>
              <a:defRPr sz="1200"/>
            </a:lvl2pPr>
            <a:lvl3pPr marL="1371600" lvl="2" indent="-304800" algn="l">
              <a:lnSpc>
                <a:spcPct val="100000"/>
              </a:lnSpc>
              <a:spcBef>
                <a:spcPts val="600"/>
              </a:spcBef>
              <a:spcAft>
                <a:spcPts val="0"/>
              </a:spcAft>
              <a:buClr>
                <a:schemeClr val="dk1"/>
              </a:buClr>
              <a:buSzPts val="1200"/>
              <a:buChar char="◦"/>
              <a:defRPr sz="1200"/>
            </a:lvl3pPr>
            <a:lvl4pPr marL="1828800" lvl="3" indent="-304800" algn="l">
              <a:lnSpc>
                <a:spcPct val="100000"/>
              </a:lnSpc>
              <a:spcBef>
                <a:spcPts val="600"/>
              </a:spcBef>
              <a:spcAft>
                <a:spcPts val="0"/>
              </a:spcAft>
              <a:buClr>
                <a:schemeClr val="dk1"/>
              </a:buClr>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04800" algn="l">
              <a:lnSpc>
                <a:spcPct val="100000"/>
              </a:lnSpc>
              <a:spcBef>
                <a:spcPts val="600"/>
              </a:spcBef>
              <a:spcAft>
                <a:spcPts val="0"/>
              </a:spcAft>
              <a:buClr>
                <a:schemeClr val="dk1"/>
              </a:buClr>
              <a:buSzPts val="1200"/>
              <a:buChar char="•"/>
              <a:defRPr sz="1200"/>
            </a:lvl6pPr>
            <a:lvl7pPr marL="3200400" lvl="6" indent="-304800" algn="l">
              <a:lnSpc>
                <a:spcPct val="100000"/>
              </a:lnSpc>
              <a:spcBef>
                <a:spcPts val="600"/>
              </a:spcBef>
              <a:spcAft>
                <a:spcPts val="0"/>
              </a:spcAft>
              <a:buClr>
                <a:schemeClr val="dk1"/>
              </a:buClr>
              <a:buSzPts val="1200"/>
              <a:buChar char="•"/>
              <a:defRPr sz="1200"/>
            </a:lvl7pPr>
            <a:lvl8pPr marL="3657600" lvl="7" indent="-304800" algn="l">
              <a:lnSpc>
                <a:spcPct val="100000"/>
              </a:lnSpc>
              <a:spcBef>
                <a:spcPts val="600"/>
              </a:spcBef>
              <a:spcAft>
                <a:spcPts val="0"/>
              </a:spcAft>
              <a:buClr>
                <a:schemeClr val="dk1"/>
              </a:buClr>
              <a:buSzPts val="1200"/>
              <a:buChar char="•"/>
              <a:defRPr sz="1200"/>
            </a:lvl8pPr>
            <a:lvl9pPr marL="4114800" lvl="8" indent="-304800" algn="l">
              <a:lnSpc>
                <a:spcPct val="100000"/>
              </a:lnSpc>
              <a:spcBef>
                <a:spcPts val="600"/>
              </a:spcBef>
              <a:spcAft>
                <a:spcPts val="600"/>
              </a:spcAft>
              <a:buClr>
                <a:schemeClr val="dk1"/>
              </a:buClr>
              <a:buSzPts val="1200"/>
              <a:buChar char="•"/>
              <a:defRPr sz="1200"/>
            </a:lvl9pPr>
          </a:lstStyle>
          <a:p>
            <a:endParaRPr/>
          </a:p>
        </p:txBody>
      </p:sp>
      <p:sp>
        <p:nvSpPr>
          <p:cNvPr id="262" name="Google Shape;262;p46"/>
          <p:cNvSpPr txBox="1">
            <a:spLocks noGrp="1"/>
          </p:cNvSpPr>
          <p:nvPr>
            <p:ph type="subTitle" idx="2"/>
          </p:nvPr>
        </p:nvSpPr>
        <p:spPr>
          <a:xfrm>
            <a:off x="345175" y="716400"/>
            <a:ext cx="8455800" cy="3693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1pPr>
            <a:lvl2pPr marR="0" lvl="1"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2pPr>
            <a:lvl3pPr marR="0" lvl="2"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3pPr>
            <a:lvl4pPr marR="0" lvl="3"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4pPr>
            <a:lvl5pPr marR="0" lvl="4"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5pPr>
            <a:lvl6pPr marR="0" lvl="5"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6pPr>
            <a:lvl7pPr marR="0" lvl="6"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7pPr>
            <a:lvl8pPr marR="0" lvl="7"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8pPr>
            <a:lvl9pPr marR="0" lvl="8"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9pPr>
          </a:lstStyle>
          <a:p>
            <a:endParaRPr/>
          </a:p>
        </p:txBody>
      </p:sp>
      <p:sp>
        <p:nvSpPr>
          <p:cNvPr id="263" name="Google Shape;263;p46"/>
          <p:cNvSpPr txBox="1">
            <a:spLocks noGrp="1"/>
          </p:cNvSpPr>
          <p:nvPr>
            <p:ph type="sldNum" idx="12"/>
          </p:nvPr>
        </p:nvSpPr>
        <p:spPr>
          <a:xfrm>
            <a:off x="6240463" y="4869180"/>
            <a:ext cx="2560500" cy="1029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64" name="Google Shape;264;p46"/>
          <p:cNvSpPr txBox="1">
            <a:spLocks noGrp="1"/>
          </p:cNvSpPr>
          <p:nvPr>
            <p:ph type="sldNum" idx="3"/>
          </p:nvPr>
        </p:nvSpPr>
        <p:spPr>
          <a:xfrm>
            <a:off x="345163" y="4869180"/>
            <a:ext cx="2560500" cy="102900"/>
          </a:xfrm>
          <a:prstGeom prst="rect">
            <a:avLst/>
          </a:prstGeom>
          <a:noFill/>
          <a:ln>
            <a:noFill/>
          </a:ln>
        </p:spPr>
        <p:txBody>
          <a:bodyPr spcFirstLastPara="1" wrap="square" lIns="0" tIns="0" rIns="0" bIns="0" anchor="b" anchorCtr="0">
            <a:noAutofit/>
          </a:bodyPr>
          <a:lstStyle>
            <a:lvl1pPr marL="0" marR="0" lvl="0" indent="0" algn="l" rtl="0">
              <a:lnSpc>
                <a:spcPct val="100000"/>
              </a:lnSpc>
              <a:spcBef>
                <a:spcPts val="0"/>
              </a:spcBef>
              <a:spcAft>
                <a:spcPts val="0"/>
              </a:spcAft>
              <a:buClr>
                <a:srgbClr val="000000"/>
              </a:buClr>
              <a:buSzPts val="700"/>
              <a:buFont typeface="Arial"/>
              <a:buNone/>
              <a:defRPr sz="700" b="1"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700"/>
              <a:buFont typeface="Arial"/>
              <a:buNone/>
              <a:defRPr sz="700" b="1"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700"/>
              <a:buFont typeface="Arial"/>
              <a:buNone/>
              <a:defRPr sz="700" b="1"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700"/>
              <a:buFont typeface="Arial"/>
              <a:buNone/>
              <a:defRPr sz="700" b="1"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700"/>
              <a:buFont typeface="Arial"/>
              <a:buNone/>
              <a:defRPr sz="700" b="1"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700"/>
              <a:buFont typeface="Arial"/>
              <a:buNone/>
              <a:defRPr sz="700" b="1"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700"/>
              <a:buFont typeface="Arial"/>
              <a:buNone/>
              <a:defRPr sz="700" b="1"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700"/>
              <a:buFont typeface="Arial"/>
              <a:buNone/>
              <a:defRPr sz="700" b="1"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700"/>
              <a:buFont typeface="Arial"/>
              <a:buNone/>
              <a:defRPr sz="700" b="1"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a:t>PwC</a:t>
            </a:r>
            <a:r>
              <a:rPr lang="en" b="0"/>
              <a:t> | Dow</a:t>
            </a:r>
            <a:r>
              <a:rPr lang="en" sz="1400" b="0"/>
              <a:t> - Accelerating Value from Digital Marketing &amp; Sales</a:t>
            </a:r>
            <a:endParaRPr b="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65"/>
        <p:cNvGrpSpPr/>
        <p:nvPr/>
      </p:nvGrpSpPr>
      <p:grpSpPr>
        <a:xfrm>
          <a:off x="0" y="0"/>
          <a:ext cx="0" cy="0"/>
          <a:chOff x="0" y="0"/>
          <a:chExt cx="0" cy="0"/>
        </a:xfrm>
      </p:grpSpPr>
      <p:sp>
        <p:nvSpPr>
          <p:cNvPr id="266" name="Google Shape;266;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Section Header 3">
  <p:cSld name="Section Header 3">
    <p:bg>
      <p:bgPr>
        <a:solidFill>
          <a:schemeClr val="lt1"/>
        </a:solidFill>
        <a:effectLst/>
      </p:bgPr>
    </p:bg>
    <p:spTree>
      <p:nvGrpSpPr>
        <p:cNvPr id="1" name="Shape 267"/>
        <p:cNvGrpSpPr/>
        <p:nvPr/>
      </p:nvGrpSpPr>
      <p:grpSpPr>
        <a:xfrm>
          <a:off x="0" y="0"/>
          <a:ext cx="0" cy="0"/>
          <a:chOff x="0" y="0"/>
          <a:chExt cx="0" cy="0"/>
        </a:xfrm>
      </p:grpSpPr>
      <p:sp>
        <p:nvSpPr>
          <p:cNvPr id="268" name="Google Shape;268;p48"/>
          <p:cNvSpPr txBox="1">
            <a:spLocks noGrp="1"/>
          </p:cNvSpPr>
          <p:nvPr>
            <p:ph type="dt" idx="10"/>
          </p:nvPr>
        </p:nvSpPr>
        <p:spPr>
          <a:xfrm>
            <a:off x="424070" y="5276020"/>
            <a:ext cx="2133600" cy="273900"/>
          </a:xfrm>
          <a:prstGeom prst="rect">
            <a:avLst/>
          </a:prstGeom>
          <a:noFill/>
          <a:ln>
            <a:noFill/>
          </a:ln>
        </p:spPr>
        <p:txBody>
          <a:bodyPr spcFirstLastPara="1" wrap="square" lIns="68575" tIns="68575" rIns="68575" bIns="68575" anchor="ctr" anchorCtr="0">
            <a:noAutofit/>
          </a:bodyPr>
          <a:lstStyle>
            <a:lvl1pPr marR="0" lvl="0" algn="l" rtl="0">
              <a:lnSpc>
                <a:spcPct val="100000"/>
              </a:lnSpc>
              <a:spcBef>
                <a:spcPts val="0"/>
              </a:spcBef>
              <a:spcAft>
                <a:spcPts val="0"/>
              </a:spcAft>
              <a:buClr>
                <a:srgbClr val="888888"/>
              </a:buClr>
              <a:buSzPts val="11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chemeClr val="dk1"/>
              </a:buClr>
              <a:buSzPts val="11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1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1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1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1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1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1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100"/>
              <a:buFont typeface="Arial"/>
              <a:buNone/>
              <a:defRPr sz="1800" b="0" i="0" u="none" strike="noStrike" cap="none">
                <a:solidFill>
                  <a:schemeClr val="dk1"/>
                </a:solidFill>
                <a:latin typeface="Arial"/>
                <a:ea typeface="Arial"/>
                <a:cs typeface="Arial"/>
                <a:sym typeface="Arial"/>
              </a:defRPr>
            </a:lvl9pPr>
          </a:lstStyle>
          <a:p>
            <a:endParaRPr/>
          </a:p>
        </p:txBody>
      </p:sp>
      <p:sp>
        <p:nvSpPr>
          <p:cNvPr id="269" name="Google Shape;269;p48"/>
          <p:cNvSpPr txBox="1">
            <a:spLocks noGrp="1"/>
          </p:cNvSpPr>
          <p:nvPr>
            <p:ph type="sldNum" idx="12"/>
          </p:nvPr>
        </p:nvSpPr>
        <p:spPr>
          <a:xfrm>
            <a:off x="6700838" y="4770008"/>
            <a:ext cx="2133600" cy="1230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chemeClr val="lt1"/>
              </a:buClr>
              <a:buSzPts val="800"/>
              <a:buFont typeface="Arial"/>
              <a:buNone/>
              <a:defRPr sz="8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chemeClr val="lt1"/>
              </a:buClr>
              <a:buSzPts val="800"/>
              <a:buFont typeface="Arial"/>
              <a:buNone/>
              <a:defRPr sz="8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chemeClr val="lt1"/>
              </a:buClr>
              <a:buSzPts val="800"/>
              <a:buFont typeface="Arial"/>
              <a:buNone/>
              <a:defRPr sz="8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chemeClr val="lt1"/>
              </a:buClr>
              <a:buSzPts val="800"/>
              <a:buFont typeface="Arial"/>
              <a:buNone/>
              <a:defRPr sz="8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chemeClr val="lt1"/>
              </a:buClr>
              <a:buSzPts val="800"/>
              <a:buFont typeface="Arial"/>
              <a:buNone/>
              <a:defRPr sz="8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chemeClr val="lt1"/>
              </a:buClr>
              <a:buSzPts val="800"/>
              <a:buFont typeface="Arial"/>
              <a:buNone/>
              <a:defRPr sz="8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chemeClr val="lt1"/>
              </a:buClr>
              <a:buSzPts val="800"/>
              <a:buFont typeface="Arial"/>
              <a:buNone/>
              <a:defRPr sz="8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chemeClr val="lt1"/>
              </a:buClr>
              <a:buSzPts val="800"/>
              <a:buFont typeface="Arial"/>
              <a:buNone/>
              <a:defRPr sz="8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chemeClr val="lt1"/>
              </a:buClr>
              <a:buSzPts val="800"/>
              <a:buFont typeface="Arial"/>
              <a:buNone/>
              <a:defRPr sz="8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slide 3">
  <p:cSld name="TITLE_3">
    <p:spTree>
      <p:nvGrpSpPr>
        <p:cNvPr id="1" name="Shape 270"/>
        <p:cNvGrpSpPr/>
        <p:nvPr/>
      </p:nvGrpSpPr>
      <p:grpSpPr>
        <a:xfrm>
          <a:off x="0" y="0"/>
          <a:ext cx="0" cy="0"/>
          <a:chOff x="0" y="0"/>
          <a:chExt cx="0" cy="0"/>
        </a:xfrm>
      </p:grpSpPr>
      <p:sp>
        <p:nvSpPr>
          <p:cNvPr id="271" name="Google Shape;271;p49"/>
          <p:cNvSpPr txBox="1">
            <a:spLocks noGrp="1"/>
          </p:cNvSpPr>
          <p:nvPr>
            <p:ph type="ctrTitle"/>
          </p:nvPr>
        </p:nvSpPr>
        <p:spPr>
          <a:xfrm>
            <a:off x="311708" y="744575"/>
            <a:ext cx="8520600" cy="2052600"/>
          </a:xfrm>
          <a:prstGeom prst="rect">
            <a:avLst/>
          </a:prstGeom>
          <a:noFill/>
          <a:ln>
            <a:noFill/>
          </a:ln>
        </p:spPr>
        <p:txBody>
          <a:bodyPr spcFirstLastPara="1" wrap="square" lIns="0" tIns="0" rIns="0" bIns="0" anchor="b" anchorCtr="0">
            <a:noAutofit/>
          </a:bodyPr>
          <a:lstStyle>
            <a:lvl1pPr lvl="0" algn="ctr">
              <a:lnSpc>
                <a:spcPct val="85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272" name="Google Shape;272;p49"/>
          <p:cNvSpPr txBox="1">
            <a:spLocks noGrp="1"/>
          </p:cNvSpPr>
          <p:nvPr>
            <p:ph type="subTitle" idx="1"/>
          </p:nvPr>
        </p:nvSpPr>
        <p:spPr>
          <a:xfrm>
            <a:off x="311700" y="2834125"/>
            <a:ext cx="8520600" cy="7926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500"/>
              </a:spcBef>
              <a:spcAft>
                <a:spcPts val="0"/>
              </a:spcAft>
              <a:buSzPts val="2800"/>
              <a:buNone/>
              <a:defRPr sz="2800"/>
            </a:lvl2pPr>
            <a:lvl3pPr lvl="2" algn="ctr">
              <a:lnSpc>
                <a:spcPct val="100000"/>
              </a:lnSpc>
              <a:spcBef>
                <a:spcPts val="500"/>
              </a:spcBef>
              <a:spcAft>
                <a:spcPts val="0"/>
              </a:spcAft>
              <a:buSzPts val="2800"/>
              <a:buNone/>
              <a:defRPr sz="2800"/>
            </a:lvl3pPr>
            <a:lvl4pPr lvl="3" algn="ctr">
              <a:lnSpc>
                <a:spcPct val="100000"/>
              </a:lnSpc>
              <a:spcBef>
                <a:spcPts val="500"/>
              </a:spcBef>
              <a:spcAft>
                <a:spcPts val="0"/>
              </a:spcAft>
              <a:buSzPts val="2800"/>
              <a:buNone/>
              <a:defRPr sz="2800"/>
            </a:lvl4pPr>
            <a:lvl5pPr lvl="4" algn="ctr">
              <a:lnSpc>
                <a:spcPct val="100000"/>
              </a:lnSpc>
              <a:spcBef>
                <a:spcPts val="500"/>
              </a:spcBef>
              <a:spcAft>
                <a:spcPts val="0"/>
              </a:spcAft>
              <a:buSzPts val="2800"/>
              <a:buNone/>
              <a:defRPr sz="2800"/>
            </a:lvl5pPr>
            <a:lvl6pPr lvl="5" algn="ctr">
              <a:lnSpc>
                <a:spcPct val="100000"/>
              </a:lnSpc>
              <a:spcBef>
                <a:spcPts val="500"/>
              </a:spcBef>
              <a:spcAft>
                <a:spcPts val="0"/>
              </a:spcAft>
              <a:buSzPts val="2800"/>
              <a:buNone/>
              <a:defRPr sz="2800"/>
            </a:lvl6pPr>
            <a:lvl7pPr lvl="6" algn="ctr">
              <a:lnSpc>
                <a:spcPct val="100000"/>
              </a:lnSpc>
              <a:spcBef>
                <a:spcPts val="500"/>
              </a:spcBef>
              <a:spcAft>
                <a:spcPts val="0"/>
              </a:spcAft>
              <a:buSzPts val="2800"/>
              <a:buNone/>
              <a:defRPr sz="2800"/>
            </a:lvl7pPr>
            <a:lvl8pPr lvl="7" algn="ctr">
              <a:lnSpc>
                <a:spcPct val="100000"/>
              </a:lnSpc>
              <a:spcBef>
                <a:spcPts val="500"/>
              </a:spcBef>
              <a:spcAft>
                <a:spcPts val="0"/>
              </a:spcAft>
              <a:buSzPts val="2800"/>
              <a:buNone/>
              <a:defRPr sz="2800"/>
            </a:lvl8pPr>
            <a:lvl9pPr lvl="8" algn="ctr">
              <a:lnSpc>
                <a:spcPct val="100000"/>
              </a:lnSpc>
              <a:spcBef>
                <a:spcPts val="500"/>
              </a:spcBef>
              <a:spcAft>
                <a:spcPts val="0"/>
              </a:spcAft>
              <a:buSzPts val="2800"/>
              <a:buNone/>
              <a:defRPr sz="2800"/>
            </a:lvl9pPr>
          </a:lstStyle>
          <a:p>
            <a:endParaRPr/>
          </a:p>
        </p:txBody>
      </p:sp>
      <p:sp>
        <p:nvSpPr>
          <p:cNvPr id="273" name="Google Shape;273;p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_4">
  <p:cSld name="TITLE_4">
    <p:spTree>
      <p:nvGrpSpPr>
        <p:cNvPr id="1" name="Shape 274"/>
        <p:cNvGrpSpPr/>
        <p:nvPr/>
      </p:nvGrpSpPr>
      <p:grpSpPr>
        <a:xfrm>
          <a:off x="0" y="0"/>
          <a:ext cx="0" cy="0"/>
          <a:chOff x="0" y="0"/>
          <a:chExt cx="0" cy="0"/>
        </a:xfrm>
      </p:grpSpPr>
      <p:sp>
        <p:nvSpPr>
          <p:cNvPr id="275" name="Google Shape;275;p50"/>
          <p:cNvSpPr txBox="1">
            <a:spLocks noGrp="1"/>
          </p:cNvSpPr>
          <p:nvPr>
            <p:ph type="ctrTitle"/>
          </p:nvPr>
        </p:nvSpPr>
        <p:spPr>
          <a:xfrm>
            <a:off x="311708" y="744575"/>
            <a:ext cx="8520600" cy="2052600"/>
          </a:xfrm>
          <a:prstGeom prst="rect">
            <a:avLst/>
          </a:prstGeom>
          <a:noFill/>
          <a:ln>
            <a:noFill/>
          </a:ln>
        </p:spPr>
        <p:txBody>
          <a:bodyPr spcFirstLastPara="1" wrap="square" lIns="0" tIns="0" rIns="0" bIns="0" anchor="b" anchorCtr="0">
            <a:noAutofit/>
          </a:bodyPr>
          <a:lstStyle>
            <a:lvl1pPr lvl="0" algn="ctr">
              <a:lnSpc>
                <a:spcPct val="85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276" name="Google Shape;276;p50"/>
          <p:cNvSpPr txBox="1">
            <a:spLocks noGrp="1"/>
          </p:cNvSpPr>
          <p:nvPr>
            <p:ph type="subTitle" idx="1"/>
          </p:nvPr>
        </p:nvSpPr>
        <p:spPr>
          <a:xfrm>
            <a:off x="311700" y="2834125"/>
            <a:ext cx="8520600" cy="7926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500"/>
              </a:spcBef>
              <a:spcAft>
                <a:spcPts val="0"/>
              </a:spcAft>
              <a:buSzPts val="2800"/>
              <a:buNone/>
              <a:defRPr sz="2800"/>
            </a:lvl2pPr>
            <a:lvl3pPr lvl="2" algn="ctr">
              <a:lnSpc>
                <a:spcPct val="100000"/>
              </a:lnSpc>
              <a:spcBef>
                <a:spcPts val="500"/>
              </a:spcBef>
              <a:spcAft>
                <a:spcPts val="0"/>
              </a:spcAft>
              <a:buSzPts val="2800"/>
              <a:buNone/>
              <a:defRPr sz="2800"/>
            </a:lvl3pPr>
            <a:lvl4pPr lvl="3" algn="ctr">
              <a:lnSpc>
                <a:spcPct val="100000"/>
              </a:lnSpc>
              <a:spcBef>
                <a:spcPts val="500"/>
              </a:spcBef>
              <a:spcAft>
                <a:spcPts val="0"/>
              </a:spcAft>
              <a:buSzPts val="2800"/>
              <a:buNone/>
              <a:defRPr sz="2800"/>
            </a:lvl4pPr>
            <a:lvl5pPr lvl="4" algn="ctr">
              <a:lnSpc>
                <a:spcPct val="100000"/>
              </a:lnSpc>
              <a:spcBef>
                <a:spcPts val="500"/>
              </a:spcBef>
              <a:spcAft>
                <a:spcPts val="0"/>
              </a:spcAft>
              <a:buSzPts val="2800"/>
              <a:buNone/>
              <a:defRPr sz="2800"/>
            </a:lvl5pPr>
            <a:lvl6pPr lvl="5" algn="ctr">
              <a:lnSpc>
                <a:spcPct val="100000"/>
              </a:lnSpc>
              <a:spcBef>
                <a:spcPts val="500"/>
              </a:spcBef>
              <a:spcAft>
                <a:spcPts val="0"/>
              </a:spcAft>
              <a:buSzPts val="2800"/>
              <a:buNone/>
              <a:defRPr sz="2800"/>
            </a:lvl6pPr>
            <a:lvl7pPr lvl="6" algn="ctr">
              <a:lnSpc>
                <a:spcPct val="100000"/>
              </a:lnSpc>
              <a:spcBef>
                <a:spcPts val="500"/>
              </a:spcBef>
              <a:spcAft>
                <a:spcPts val="0"/>
              </a:spcAft>
              <a:buSzPts val="2800"/>
              <a:buNone/>
              <a:defRPr sz="2800"/>
            </a:lvl7pPr>
            <a:lvl8pPr lvl="7" algn="ctr">
              <a:lnSpc>
                <a:spcPct val="100000"/>
              </a:lnSpc>
              <a:spcBef>
                <a:spcPts val="500"/>
              </a:spcBef>
              <a:spcAft>
                <a:spcPts val="0"/>
              </a:spcAft>
              <a:buSzPts val="2800"/>
              <a:buNone/>
              <a:defRPr sz="2800"/>
            </a:lvl8pPr>
            <a:lvl9pPr lvl="8" algn="ctr">
              <a:lnSpc>
                <a:spcPct val="100000"/>
              </a:lnSpc>
              <a:spcBef>
                <a:spcPts val="500"/>
              </a:spcBef>
              <a:spcAft>
                <a:spcPts val="0"/>
              </a:spcAft>
              <a:buSzPts val="2800"/>
              <a:buNone/>
              <a:defRPr sz="2800"/>
            </a:lvl9pPr>
          </a:lstStyle>
          <a:p>
            <a:endParaRPr/>
          </a:p>
        </p:txBody>
      </p:sp>
      <p:sp>
        <p:nvSpPr>
          <p:cNvPr id="277" name="Google Shape;277;p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1" type="titleOnly">
  <p:cSld name="TITLE_ONLY">
    <p:spTree>
      <p:nvGrpSpPr>
        <p:cNvPr id="1" name="Shape 278"/>
        <p:cNvGrpSpPr/>
        <p:nvPr/>
      </p:nvGrpSpPr>
      <p:grpSpPr>
        <a:xfrm>
          <a:off x="0" y="0"/>
          <a:ext cx="0" cy="0"/>
          <a:chOff x="0" y="0"/>
          <a:chExt cx="0" cy="0"/>
        </a:xfrm>
      </p:grpSpPr>
      <p:sp>
        <p:nvSpPr>
          <p:cNvPr id="279" name="Google Shape;279;p51"/>
          <p:cNvSpPr txBox="1">
            <a:spLocks noGrp="1"/>
          </p:cNvSpPr>
          <p:nvPr>
            <p:ph type="title"/>
          </p:nvPr>
        </p:nvSpPr>
        <p:spPr>
          <a:xfrm>
            <a:off x="309562" y="530352"/>
            <a:ext cx="8526600" cy="307800"/>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chemeClr val="dk1"/>
              </a:buClr>
              <a:buSzPts val="2800"/>
              <a:buFont typeface="Georgia"/>
              <a:buNone/>
              <a:defRPr sz="20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Font typeface="Arial"/>
              <a:buNone/>
              <a:defRPr sz="1800"/>
            </a:lvl2pPr>
            <a:lvl3pPr lvl="2" algn="l">
              <a:lnSpc>
                <a:spcPct val="100000"/>
              </a:lnSpc>
              <a:spcBef>
                <a:spcPts val="0"/>
              </a:spcBef>
              <a:spcAft>
                <a:spcPts val="0"/>
              </a:spcAft>
              <a:buSzPts val="1400"/>
              <a:buFont typeface="Arial"/>
              <a:buNone/>
              <a:defRPr sz="1800"/>
            </a:lvl3pPr>
            <a:lvl4pPr lvl="3" algn="l">
              <a:lnSpc>
                <a:spcPct val="100000"/>
              </a:lnSpc>
              <a:spcBef>
                <a:spcPts val="0"/>
              </a:spcBef>
              <a:spcAft>
                <a:spcPts val="0"/>
              </a:spcAft>
              <a:buSzPts val="1400"/>
              <a:buFont typeface="Arial"/>
              <a:buNone/>
              <a:defRPr sz="1800"/>
            </a:lvl4pPr>
            <a:lvl5pPr lvl="4" algn="l">
              <a:lnSpc>
                <a:spcPct val="100000"/>
              </a:lnSpc>
              <a:spcBef>
                <a:spcPts val="0"/>
              </a:spcBef>
              <a:spcAft>
                <a:spcPts val="0"/>
              </a:spcAft>
              <a:buSzPts val="1400"/>
              <a:buFont typeface="Arial"/>
              <a:buNone/>
              <a:defRPr sz="1800"/>
            </a:lvl5pPr>
            <a:lvl6pPr lvl="5" algn="l">
              <a:lnSpc>
                <a:spcPct val="100000"/>
              </a:lnSpc>
              <a:spcBef>
                <a:spcPts val="0"/>
              </a:spcBef>
              <a:spcAft>
                <a:spcPts val="0"/>
              </a:spcAft>
              <a:buSzPts val="1400"/>
              <a:buFont typeface="Arial"/>
              <a:buNone/>
              <a:defRPr sz="1800"/>
            </a:lvl6pPr>
            <a:lvl7pPr lvl="6" algn="l">
              <a:lnSpc>
                <a:spcPct val="100000"/>
              </a:lnSpc>
              <a:spcBef>
                <a:spcPts val="0"/>
              </a:spcBef>
              <a:spcAft>
                <a:spcPts val="0"/>
              </a:spcAft>
              <a:buSzPts val="1400"/>
              <a:buFont typeface="Arial"/>
              <a:buNone/>
              <a:defRPr sz="1800"/>
            </a:lvl7pPr>
            <a:lvl8pPr lvl="7" algn="l">
              <a:lnSpc>
                <a:spcPct val="100000"/>
              </a:lnSpc>
              <a:spcBef>
                <a:spcPts val="0"/>
              </a:spcBef>
              <a:spcAft>
                <a:spcPts val="0"/>
              </a:spcAft>
              <a:buSzPts val="1400"/>
              <a:buFont typeface="Arial"/>
              <a:buNone/>
              <a:defRPr sz="1800"/>
            </a:lvl8pPr>
            <a:lvl9pPr lvl="8" algn="l">
              <a:lnSpc>
                <a:spcPct val="100000"/>
              </a:lnSpc>
              <a:spcBef>
                <a:spcPts val="0"/>
              </a:spcBef>
              <a:spcAft>
                <a:spcPts val="0"/>
              </a:spcAft>
              <a:buSzPts val="1400"/>
              <a:buFont typeface="Arial"/>
              <a:buNone/>
              <a:defRPr sz="1800"/>
            </a:lvl9pPr>
          </a:lstStyle>
          <a:p>
            <a:endParaRPr/>
          </a:p>
        </p:txBody>
      </p:sp>
      <p:sp>
        <p:nvSpPr>
          <p:cNvPr id="280" name="Google Shape;280;p51"/>
          <p:cNvSpPr txBox="1">
            <a:spLocks noGrp="1"/>
          </p:cNvSpPr>
          <p:nvPr>
            <p:ph type="dt" idx="10"/>
          </p:nvPr>
        </p:nvSpPr>
        <p:spPr>
          <a:xfrm>
            <a:off x="424070" y="5276019"/>
            <a:ext cx="2133600" cy="2739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888888"/>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81" name="Google Shape;281;p51"/>
          <p:cNvSpPr txBox="1">
            <a:spLocks noGrp="1"/>
          </p:cNvSpPr>
          <p:nvPr>
            <p:ph type="sldNum" idx="12"/>
          </p:nvPr>
        </p:nvSpPr>
        <p:spPr>
          <a:xfrm>
            <a:off x="7488222" y="4869180"/>
            <a:ext cx="1323600" cy="1029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600"/>
              <a:buFont typeface="Arial"/>
              <a:buNone/>
              <a:defRPr sz="7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7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7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7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7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7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7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7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7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_5">
  <p:cSld name="TITLE_5">
    <p:spTree>
      <p:nvGrpSpPr>
        <p:cNvPr id="1" name="Shape 282"/>
        <p:cNvGrpSpPr/>
        <p:nvPr/>
      </p:nvGrpSpPr>
      <p:grpSpPr>
        <a:xfrm>
          <a:off x="0" y="0"/>
          <a:ext cx="0" cy="0"/>
          <a:chOff x="0" y="0"/>
          <a:chExt cx="0" cy="0"/>
        </a:xfrm>
      </p:grpSpPr>
      <p:sp>
        <p:nvSpPr>
          <p:cNvPr id="283" name="Google Shape;283;p52"/>
          <p:cNvSpPr txBox="1">
            <a:spLocks noGrp="1"/>
          </p:cNvSpPr>
          <p:nvPr>
            <p:ph type="ctrTitle"/>
          </p:nvPr>
        </p:nvSpPr>
        <p:spPr>
          <a:xfrm>
            <a:off x="311708" y="744575"/>
            <a:ext cx="8520600" cy="2052600"/>
          </a:xfrm>
          <a:prstGeom prst="rect">
            <a:avLst/>
          </a:prstGeom>
          <a:noFill/>
          <a:ln>
            <a:noFill/>
          </a:ln>
        </p:spPr>
        <p:txBody>
          <a:bodyPr spcFirstLastPara="1" wrap="square" lIns="0" tIns="0" rIns="0" bIns="0" anchor="b" anchorCtr="0">
            <a:noAutofit/>
          </a:bodyPr>
          <a:lstStyle>
            <a:lvl1pPr lvl="0" algn="ctr">
              <a:lnSpc>
                <a:spcPct val="85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284" name="Google Shape;284;p52"/>
          <p:cNvSpPr txBox="1">
            <a:spLocks noGrp="1"/>
          </p:cNvSpPr>
          <p:nvPr>
            <p:ph type="subTitle" idx="1"/>
          </p:nvPr>
        </p:nvSpPr>
        <p:spPr>
          <a:xfrm>
            <a:off x="311700" y="2834125"/>
            <a:ext cx="8520600" cy="7926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500"/>
              </a:spcBef>
              <a:spcAft>
                <a:spcPts val="0"/>
              </a:spcAft>
              <a:buSzPts val="2800"/>
              <a:buNone/>
              <a:defRPr sz="2800"/>
            </a:lvl2pPr>
            <a:lvl3pPr lvl="2" algn="ctr">
              <a:lnSpc>
                <a:spcPct val="100000"/>
              </a:lnSpc>
              <a:spcBef>
                <a:spcPts val="500"/>
              </a:spcBef>
              <a:spcAft>
                <a:spcPts val="0"/>
              </a:spcAft>
              <a:buSzPts val="2800"/>
              <a:buNone/>
              <a:defRPr sz="2800"/>
            </a:lvl3pPr>
            <a:lvl4pPr lvl="3" algn="ctr">
              <a:lnSpc>
                <a:spcPct val="100000"/>
              </a:lnSpc>
              <a:spcBef>
                <a:spcPts val="500"/>
              </a:spcBef>
              <a:spcAft>
                <a:spcPts val="0"/>
              </a:spcAft>
              <a:buSzPts val="2800"/>
              <a:buNone/>
              <a:defRPr sz="2800"/>
            </a:lvl4pPr>
            <a:lvl5pPr lvl="4" algn="ctr">
              <a:lnSpc>
                <a:spcPct val="100000"/>
              </a:lnSpc>
              <a:spcBef>
                <a:spcPts val="500"/>
              </a:spcBef>
              <a:spcAft>
                <a:spcPts val="0"/>
              </a:spcAft>
              <a:buSzPts val="2800"/>
              <a:buNone/>
              <a:defRPr sz="2800"/>
            </a:lvl5pPr>
            <a:lvl6pPr lvl="5" algn="ctr">
              <a:lnSpc>
                <a:spcPct val="100000"/>
              </a:lnSpc>
              <a:spcBef>
                <a:spcPts val="500"/>
              </a:spcBef>
              <a:spcAft>
                <a:spcPts val="0"/>
              </a:spcAft>
              <a:buSzPts val="2800"/>
              <a:buNone/>
              <a:defRPr sz="2800"/>
            </a:lvl6pPr>
            <a:lvl7pPr lvl="6" algn="ctr">
              <a:lnSpc>
                <a:spcPct val="100000"/>
              </a:lnSpc>
              <a:spcBef>
                <a:spcPts val="500"/>
              </a:spcBef>
              <a:spcAft>
                <a:spcPts val="0"/>
              </a:spcAft>
              <a:buSzPts val="2800"/>
              <a:buNone/>
              <a:defRPr sz="2800"/>
            </a:lvl7pPr>
            <a:lvl8pPr lvl="7" algn="ctr">
              <a:lnSpc>
                <a:spcPct val="100000"/>
              </a:lnSpc>
              <a:spcBef>
                <a:spcPts val="500"/>
              </a:spcBef>
              <a:spcAft>
                <a:spcPts val="0"/>
              </a:spcAft>
              <a:buSzPts val="2800"/>
              <a:buNone/>
              <a:defRPr sz="2800"/>
            </a:lvl8pPr>
            <a:lvl9pPr lvl="8" algn="ctr">
              <a:lnSpc>
                <a:spcPct val="100000"/>
              </a:lnSpc>
              <a:spcBef>
                <a:spcPts val="500"/>
              </a:spcBef>
              <a:spcAft>
                <a:spcPts val="0"/>
              </a:spcAft>
              <a:buSzPts val="2800"/>
              <a:buNone/>
              <a:defRPr sz="2800"/>
            </a:lvl9pPr>
          </a:lstStyle>
          <a:p>
            <a:endParaRPr/>
          </a:p>
        </p:txBody>
      </p:sp>
      <p:sp>
        <p:nvSpPr>
          <p:cNvPr id="285" name="Google Shape;285;p5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p:cSld name="TITLE_6">
    <p:spTree>
      <p:nvGrpSpPr>
        <p:cNvPr id="1" name="Shape 286"/>
        <p:cNvGrpSpPr/>
        <p:nvPr/>
      </p:nvGrpSpPr>
      <p:grpSpPr>
        <a:xfrm>
          <a:off x="0" y="0"/>
          <a:ext cx="0" cy="0"/>
          <a:chOff x="0" y="0"/>
          <a:chExt cx="0" cy="0"/>
        </a:xfrm>
      </p:grpSpPr>
      <p:sp>
        <p:nvSpPr>
          <p:cNvPr id="287" name="Google Shape;287;p53"/>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88" name="Google Shape;288;p53"/>
          <p:cNvSpPr txBox="1">
            <a:spLocks noGrp="1"/>
          </p:cNvSpPr>
          <p:nvPr>
            <p:ph type="subTitle" idx="1"/>
          </p:nvPr>
        </p:nvSpPr>
        <p:spPr>
          <a:xfrm>
            <a:off x="1143000" y="2701528"/>
            <a:ext cx="6858000" cy="1241700"/>
          </a:xfrm>
          <a:prstGeom prst="rect">
            <a:avLst/>
          </a:prstGeom>
          <a:noFill/>
          <a:ln>
            <a:noFill/>
          </a:ln>
        </p:spPr>
        <p:txBody>
          <a:bodyPr spcFirstLastPara="1" wrap="square" lIns="68575" tIns="34275" rIns="68575" bIns="34275" anchor="t" anchorCtr="0">
            <a:no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289" name="Google Shape;289;p5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0" name="Google Shape;290;p5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1" name="Google Shape;291;p5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_7">
  <p:cSld name="TITLE_7">
    <p:spTree>
      <p:nvGrpSpPr>
        <p:cNvPr id="1" name="Shape 292"/>
        <p:cNvGrpSpPr/>
        <p:nvPr/>
      </p:nvGrpSpPr>
      <p:grpSpPr>
        <a:xfrm>
          <a:off x="0" y="0"/>
          <a:ext cx="0" cy="0"/>
          <a:chOff x="0" y="0"/>
          <a:chExt cx="0" cy="0"/>
        </a:xfrm>
      </p:grpSpPr>
      <p:sp>
        <p:nvSpPr>
          <p:cNvPr id="293" name="Google Shape;293;p54"/>
          <p:cNvSpPr txBox="1">
            <a:spLocks noGrp="1"/>
          </p:cNvSpPr>
          <p:nvPr>
            <p:ph type="ctrTitle"/>
          </p:nvPr>
        </p:nvSpPr>
        <p:spPr>
          <a:xfrm>
            <a:off x="311708" y="744575"/>
            <a:ext cx="8520600" cy="2052600"/>
          </a:xfrm>
          <a:prstGeom prst="rect">
            <a:avLst/>
          </a:prstGeom>
          <a:noFill/>
          <a:ln>
            <a:noFill/>
          </a:ln>
        </p:spPr>
        <p:txBody>
          <a:bodyPr spcFirstLastPara="1" wrap="square" lIns="0" tIns="0" rIns="0" bIns="0" anchor="b" anchorCtr="0">
            <a:noAutofit/>
          </a:bodyPr>
          <a:lstStyle>
            <a:lvl1pPr lvl="0" algn="ctr">
              <a:lnSpc>
                <a:spcPct val="85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294" name="Google Shape;294;p54"/>
          <p:cNvSpPr txBox="1">
            <a:spLocks noGrp="1"/>
          </p:cNvSpPr>
          <p:nvPr>
            <p:ph type="subTitle" idx="1"/>
          </p:nvPr>
        </p:nvSpPr>
        <p:spPr>
          <a:xfrm>
            <a:off x="311700" y="2834125"/>
            <a:ext cx="8520600" cy="7926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500"/>
              </a:spcBef>
              <a:spcAft>
                <a:spcPts val="0"/>
              </a:spcAft>
              <a:buSzPts val="2800"/>
              <a:buNone/>
              <a:defRPr sz="2800"/>
            </a:lvl2pPr>
            <a:lvl3pPr lvl="2" algn="ctr">
              <a:lnSpc>
                <a:spcPct val="100000"/>
              </a:lnSpc>
              <a:spcBef>
                <a:spcPts val="500"/>
              </a:spcBef>
              <a:spcAft>
                <a:spcPts val="0"/>
              </a:spcAft>
              <a:buSzPts val="2800"/>
              <a:buNone/>
              <a:defRPr sz="2800"/>
            </a:lvl3pPr>
            <a:lvl4pPr lvl="3" algn="ctr">
              <a:lnSpc>
                <a:spcPct val="100000"/>
              </a:lnSpc>
              <a:spcBef>
                <a:spcPts val="500"/>
              </a:spcBef>
              <a:spcAft>
                <a:spcPts val="0"/>
              </a:spcAft>
              <a:buSzPts val="2800"/>
              <a:buNone/>
              <a:defRPr sz="2800"/>
            </a:lvl4pPr>
            <a:lvl5pPr lvl="4" algn="ctr">
              <a:lnSpc>
                <a:spcPct val="100000"/>
              </a:lnSpc>
              <a:spcBef>
                <a:spcPts val="500"/>
              </a:spcBef>
              <a:spcAft>
                <a:spcPts val="0"/>
              </a:spcAft>
              <a:buSzPts val="2800"/>
              <a:buNone/>
              <a:defRPr sz="2800"/>
            </a:lvl5pPr>
            <a:lvl6pPr lvl="5" algn="ctr">
              <a:lnSpc>
                <a:spcPct val="100000"/>
              </a:lnSpc>
              <a:spcBef>
                <a:spcPts val="500"/>
              </a:spcBef>
              <a:spcAft>
                <a:spcPts val="0"/>
              </a:spcAft>
              <a:buSzPts val="2800"/>
              <a:buNone/>
              <a:defRPr sz="2800"/>
            </a:lvl6pPr>
            <a:lvl7pPr lvl="6" algn="ctr">
              <a:lnSpc>
                <a:spcPct val="100000"/>
              </a:lnSpc>
              <a:spcBef>
                <a:spcPts val="500"/>
              </a:spcBef>
              <a:spcAft>
                <a:spcPts val="0"/>
              </a:spcAft>
              <a:buSzPts val="2800"/>
              <a:buNone/>
              <a:defRPr sz="2800"/>
            </a:lvl7pPr>
            <a:lvl8pPr lvl="7" algn="ctr">
              <a:lnSpc>
                <a:spcPct val="100000"/>
              </a:lnSpc>
              <a:spcBef>
                <a:spcPts val="500"/>
              </a:spcBef>
              <a:spcAft>
                <a:spcPts val="0"/>
              </a:spcAft>
              <a:buSzPts val="2800"/>
              <a:buNone/>
              <a:defRPr sz="2800"/>
            </a:lvl8pPr>
            <a:lvl9pPr lvl="8" algn="ctr">
              <a:lnSpc>
                <a:spcPct val="100000"/>
              </a:lnSpc>
              <a:spcBef>
                <a:spcPts val="500"/>
              </a:spcBef>
              <a:spcAft>
                <a:spcPts val="0"/>
              </a:spcAft>
              <a:buSzPts val="2800"/>
              <a:buNone/>
              <a:defRPr sz="2800"/>
            </a:lvl9pPr>
          </a:lstStyle>
          <a:p>
            <a:endParaRPr/>
          </a:p>
        </p:txBody>
      </p:sp>
      <p:sp>
        <p:nvSpPr>
          <p:cNvPr id="295" name="Google Shape;295;p5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lide 1">
  <p:cSld name="TITLE_8">
    <p:spTree>
      <p:nvGrpSpPr>
        <p:cNvPr id="1" name="Shape 296"/>
        <p:cNvGrpSpPr/>
        <p:nvPr/>
      </p:nvGrpSpPr>
      <p:grpSpPr>
        <a:xfrm>
          <a:off x="0" y="0"/>
          <a:ext cx="0" cy="0"/>
          <a:chOff x="0" y="0"/>
          <a:chExt cx="0" cy="0"/>
        </a:xfrm>
      </p:grpSpPr>
      <p:sp>
        <p:nvSpPr>
          <p:cNvPr id="297" name="Google Shape;297;p55"/>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98" name="Google Shape;298;p55"/>
          <p:cNvSpPr txBox="1">
            <a:spLocks noGrp="1"/>
          </p:cNvSpPr>
          <p:nvPr>
            <p:ph type="subTitle" idx="1"/>
          </p:nvPr>
        </p:nvSpPr>
        <p:spPr>
          <a:xfrm>
            <a:off x="1143000" y="2701528"/>
            <a:ext cx="6858000" cy="1241700"/>
          </a:xfrm>
          <a:prstGeom prst="rect">
            <a:avLst/>
          </a:prstGeom>
          <a:noFill/>
          <a:ln>
            <a:noFill/>
          </a:ln>
        </p:spPr>
        <p:txBody>
          <a:bodyPr spcFirstLastPara="1" wrap="square" lIns="68575" tIns="34275" rIns="68575" bIns="34275" anchor="t" anchorCtr="0">
            <a:no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299" name="Google Shape;299;p5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300" name="Google Shape;300;p5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301" name="Google Shape;301;p5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Content Key Messaging">
  <p:cSld name="Title Slide Lines 2_2_1">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20"/>
          <p:cNvSpPr/>
          <p:nvPr/>
        </p:nvSpPr>
        <p:spPr>
          <a:xfrm>
            <a:off x="0" y="0"/>
            <a:ext cx="9144000" cy="5143500"/>
          </a:xfrm>
          <a:prstGeom prst="rect">
            <a:avLst/>
          </a:prstGeom>
          <a:solidFill>
            <a:srgbClr val="000000">
              <a:alpha val="41568"/>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6" name="Google Shape;36;p20"/>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20"/>
          <p:cNvSpPr txBox="1">
            <a:spLocks noGrp="1"/>
          </p:cNvSpPr>
          <p:nvPr>
            <p:ph type="title"/>
          </p:nvPr>
        </p:nvSpPr>
        <p:spPr>
          <a:xfrm>
            <a:off x="104050" y="1706050"/>
            <a:ext cx="3655500" cy="1248000"/>
          </a:xfrm>
          <a:prstGeom prst="rect">
            <a:avLst/>
          </a:prstGeom>
          <a:noFill/>
          <a:ln>
            <a:noFill/>
          </a:ln>
        </p:spPr>
        <p:txBody>
          <a:bodyPr spcFirstLastPara="1" wrap="square" lIns="0" tIns="0" rIns="0" bIns="0" anchor="ctr" anchorCtr="0">
            <a:noAutofit/>
          </a:bodyPr>
          <a:lstStyle>
            <a:lvl1pPr lvl="0" algn="l">
              <a:lnSpc>
                <a:spcPct val="85000"/>
              </a:lnSpc>
              <a:spcBef>
                <a:spcPts val="0"/>
              </a:spcBef>
              <a:spcAft>
                <a:spcPts val="0"/>
              </a:spcAft>
              <a:buSzPts val="2400"/>
              <a:buNone/>
              <a:defRPr sz="4100">
                <a:solidFill>
                  <a:srgbClr val="FFFFFF"/>
                </a:solidFill>
              </a:defRPr>
            </a:lvl1pPr>
            <a:lvl2pPr lvl="1" algn="l">
              <a:lnSpc>
                <a:spcPct val="100000"/>
              </a:lnSpc>
              <a:spcBef>
                <a:spcPts val="0"/>
              </a:spcBef>
              <a:spcAft>
                <a:spcPts val="0"/>
              </a:spcAft>
              <a:buSzPts val="1100"/>
              <a:buNone/>
              <a:defRPr sz="4100"/>
            </a:lvl2pPr>
            <a:lvl3pPr lvl="2" algn="l">
              <a:lnSpc>
                <a:spcPct val="100000"/>
              </a:lnSpc>
              <a:spcBef>
                <a:spcPts val="0"/>
              </a:spcBef>
              <a:spcAft>
                <a:spcPts val="0"/>
              </a:spcAft>
              <a:buSzPts val="1100"/>
              <a:buNone/>
              <a:defRPr sz="4100"/>
            </a:lvl3pPr>
            <a:lvl4pPr lvl="3" algn="l">
              <a:lnSpc>
                <a:spcPct val="100000"/>
              </a:lnSpc>
              <a:spcBef>
                <a:spcPts val="0"/>
              </a:spcBef>
              <a:spcAft>
                <a:spcPts val="0"/>
              </a:spcAft>
              <a:buSzPts val="1100"/>
              <a:buNone/>
              <a:defRPr sz="4100"/>
            </a:lvl4pPr>
            <a:lvl5pPr lvl="4" algn="l">
              <a:lnSpc>
                <a:spcPct val="100000"/>
              </a:lnSpc>
              <a:spcBef>
                <a:spcPts val="0"/>
              </a:spcBef>
              <a:spcAft>
                <a:spcPts val="0"/>
              </a:spcAft>
              <a:buSzPts val="1100"/>
              <a:buNone/>
              <a:defRPr sz="4100"/>
            </a:lvl5pPr>
            <a:lvl6pPr lvl="5" algn="l">
              <a:lnSpc>
                <a:spcPct val="100000"/>
              </a:lnSpc>
              <a:spcBef>
                <a:spcPts val="0"/>
              </a:spcBef>
              <a:spcAft>
                <a:spcPts val="0"/>
              </a:spcAft>
              <a:buSzPts val="1100"/>
              <a:buNone/>
              <a:defRPr sz="4100"/>
            </a:lvl6pPr>
            <a:lvl7pPr lvl="6" algn="l">
              <a:lnSpc>
                <a:spcPct val="100000"/>
              </a:lnSpc>
              <a:spcBef>
                <a:spcPts val="0"/>
              </a:spcBef>
              <a:spcAft>
                <a:spcPts val="0"/>
              </a:spcAft>
              <a:buSzPts val="1100"/>
              <a:buNone/>
              <a:defRPr sz="4100"/>
            </a:lvl7pPr>
            <a:lvl8pPr lvl="7" algn="l">
              <a:lnSpc>
                <a:spcPct val="100000"/>
              </a:lnSpc>
              <a:spcBef>
                <a:spcPts val="0"/>
              </a:spcBef>
              <a:spcAft>
                <a:spcPts val="0"/>
              </a:spcAft>
              <a:buSzPts val="1100"/>
              <a:buNone/>
              <a:defRPr sz="4100"/>
            </a:lvl8pPr>
            <a:lvl9pPr lvl="8" algn="l">
              <a:lnSpc>
                <a:spcPct val="100000"/>
              </a:lnSpc>
              <a:spcBef>
                <a:spcPts val="0"/>
              </a:spcBef>
              <a:spcAft>
                <a:spcPts val="0"/>
              </a:spcAft>
              <a:buSzPts val="1100"/>
              <a:buNone/>
              <a:defRPr sz="4100"/>
            </a:lvl9pPr>
          </a:lstStyle>
          <a:p>
            <a:endParaRPr/>
          </a:p>
        </p:txBody>
      </p:sp>
      <p:sp>
        <p:nvSpPr>
          <p:cNvPr id="38" name="Google Shape;38;p20"/>
          <p:cNvSpPr txBox="1">
            <a:spLocks noGrp="1"/>
          </p:cNvSpPr>
          <p:nvPr>
            <p:ph type="subTitle" idx="1"/>
          </p:nvPr>
        </p:nvSpPr>
        <p:spPr>
          <a:xfrm>
            <a:off x="6082775" y="871725"/>
            <a:ext cx="1550400" cy="294900"/>
          </a:xfrm>
          <a:prstGeom prst="rect">
            <a:avLst/>
          </a:prstGeom>
          <a:solidFill>
            <a:schemeClr val="accent2"/>
          </a:solidFill>
          <a:ln>
            <a:noFill/>
          </a:ln>
        </p:spPr>
        <p:txBody>
          <a:bodyPr spcFirstLastPara="1" wrap="square" lIns="0" tIns="0" rIns="0" bIns="0" anchor="ctr" anchorCtr="0">
            <a:noAutofit/>
          </a:bodyPr>
          <a:lstStyle>
            <a:lvl1pPr lvl="0" algn="ctr">
              <a:lnSpc>
                <a:spcPct val="100000"/>
              </a:lnSpc>
              <a:spcBef>
                <a:spcPts val="0"/>
              </a:spcBef>
              <a:spcAft>
                <a:spcPts val="0"/>
              </a:spcAft>
              <a:buSzPts val="1200"/>
              <a:buNone/>
              <a:defRPr sz="1000" b="1">
                <a:solidFill>
                  <a:srgbClr val="FFFFFF"/>
                </a:solidFill>
              </a:defRPr>
            </a:lvl1pPr>
            <a:lvl2pPr lvl="1" algn="ctr">
              <a:lnSpc>
                <a:spcPct val="100000"/>
              </a:lnSpc>
              <a:spcBef>
                <a:spcPts val="0"/>
              </a:spcBef>
              <a:spcAft>
                <a:spcPts val="0"/>
              </a:spcAft>
              <a:buSzPts val="1200"/>
              <a:buNone/>
              <a:defRPr sz="1000" b="1">
                <a:solidFill>
                  <a:srgbClr val="FFFFFF"/>
                </a:solidFill>
              </a:defRPr>
            </a:lvl2pPr>
            <a:lvl3pPr lvl="2" algn="ctr">
              <a:lnSpc>
                <a:spcPct val="100000"/>
              </a:lnSpc>
              <a:spcBef>
                <a:spcPts val="0"/>
              </a:spcBef>
              <a:spcAft>
                <a:spcPts val="0"/>
              </a:spcAft>
              <a:buSzPts val="1200"/>
              <a:buNone/>
              <a:defRPr sz="1000" b="1">
                <a:solidFill>
                  <a:srgbClr val="FFFFFF"/>
                </a:solidFill>
              </a:defRPr>
            </a:lvl3pPr>
            <a:lvl4pPr lvl="3" algn="ctr">
              <a:lnSpc>
                <a:spcPct val="100000"/>
              </a:lnSpc>
              <a:spcBef>
                <a:spcPts val="0"/>
              </a:spcBef>
              <a:spcAft>
                <a:spcPts val="0"/>
              </a:spcAft>
              <a:buSzPts val="1200"/>
              <a:buNone/>
              <a:defRPr sz="1000" b="1">
                <a:solidFill>
                  <a:srgbClr val="FFFFFF"/>
                </a:solidFill>
              </a:defRPr>
            </a:lvl4pPr>
            <a:lvl5pPr lvl="4" algn="ctr">
              <a:lnSpc>
                <a:spcPct val="100000"/>
              </a:lnSpc>
              <a:spcBef>
                <a:spcPts val="0"/>
              </a:spcBef>
              <a:spcAft>
                <a:spcPts val="0"/>
              </a:spcAft>
              <a:buSzPts val="1200"/>
              <a:buNone/>
              <a:defRPr sz="1000" b="1">
                <a:solidFill>
                  <a:srgbClr val="FFFFFF"/>
                </a:solidFill>
              </a:defRPr>
            </a:lvl5pPr>
            <a:lvl6pPr lvl="5" algn="ctr">
              <a:lnSpc>
                <a:spcPct val="100000"/>
              </a:lnSpc>
              <a:spcBef>
                <a:spcPts val="0"/>
              </a:spcBef>
              <a:spcAft>
                <a:spcPts val="0"/>
              </a:spcAft>
              <a:buSzPts val="1200"/>
              <a:buNone/>
              <a:defRPr sz="1000" b="1">
                <a:solidFill>
                  <a:srgbClr val="FFFFFF"/>
                </a:solidFill>
              </a:defRPr>
            </a:lvl6pPr>
            <a:lvl7pPr lvl="6" algn="ctr">
              <a:lnSpc>
                <a:spcPct val="100000"/>
              </a:lnSpc>
              <a:spcBef>
                <a:spcPts val="0"/>
              </a:spcBef>
              <a:spcAft>
                <a:spcPts val="0"/>
              </a:spcAft>
              <a:buSzPts val="1200"/>
              <a:buNone/>
              <a:defRPr sz="1000" b="1">
                <a:solidFill>
                  <a:srgbClr val="FFFFFF"/>
                </a:solidFill>
              </a:defRPr>
            </a:lvl7pPr>
            <a:lvl8pPr lvl="7" algn="ctr">
              <a:lnSpc>
                <a:spcPct val="100000"/>
              </a:lnSpc>
              <a:spcBef>
                <a:spcPts val="0"/>
              </a:spcBef>
              <a:spcAft>
                <a:spcPts val="0"/>
              </a:spcAft>
              <a:buSzPts val="1200"/>
              <a:buNone/>
              <a:defRPr sz="1000" b="1">
                <a:solidFill>
                  <a:srgbClr val="FFFFFF"/>
                </a:solidFill>
              </a:defRPr>
            </a:lvl8pPr>
            <a:lvl9pPr lvl="8" algn="ctr">
              <a:lnSpc>
                <a:spcPct val="100000"/>
              </a:lnSpc>
              <a:spcBef>
                <a:spcPts val="0"/>
              </a:spcBef>
              <a:spcAft>
                <a:spcPts val="0"/>
              </a:spcAft>
              <a:buSzPts val="1200"/>
              <a:buNone/>
              <a:defRPr sz="1000" b="1">
                <a:solidFill>
                  <a:srgbClr val="FFFFFF"/>
                </a:solidFill>
              </a:defRPr>
            </a:lvl9pPr>
          </a:lstStyle>
          <a:p>
            <a:endParaRPr/>
          </a:p>
        </p:txBody>
      </p:sp>
      <p:sp>
        <p:nvSpPr>
          <p:cNvPr id="39" name="Google Shape;39;p20"/>
          <p:cNvSpPr/>
          <p:nvPr/>
        </p:nvSpPr>
        <p:spPr>
          <a:xfrm>
            <a:off x="6680221" y="1367450"/>
            <a:ext cx="355529" cy="338600"/>
          </a:xfrm>
          <a:custGeom>
            <a:avLst/>
            <a:gdLst/>
            <a:ahLst/>
            <a:cxnLst/>
            <a:rect l="l" t="t" r="r" b="b"/>
            <a:pathLst>
              <a:path w="208" h="198" extrusionOk="0">
                <a:moveTo>
                  <a:pt x="136" y="118"/>
                </a:moveTo>
                <a:cubicBezTo>
                  <a:pt x="181" y="83"/>
                  <a:pt x="181" y="83"/>
                  <a:pt x="181" y="83"/>
                </a:cubicBezTo>
                <a:cubicBezTo>
                  <a:pt x="124" y="80"/>
                  <a:pt x="124" y="80"/>
                  <a:pt x="124" y="80"/>
                </a:cubicBezTo>
                <a:cubicBezTo>
                  <a:pt x="104" y="27"/>
                  <a:pt x="104" y="27"/>
                  <a:pt x="104" y="27"/>
                </a:cubicBezTo>
                <a:cubicBezTo>
                  <a:pt x="84" y="80"/>
                  <a:pt x="84" y="80"/>
                  <a:pt x="84" y="80"/>
                </a:cubicBezTo>
                <a:cubicBezTo>
                  <a:pt x="27" y="83"/>
                  <a:pt x="27" y="83"/>
                  <a:pt x="27" y="83"/>
                </a:cubicBezTo>
                <a:cubicBezTo>
                  <a:pt x="72" y="118"/>
                  <a:pt x="72" y="118"/>
                  <a:pt x="72" y="118"/>
                </a:cubicBezTo>
                <a:cubicBezTo>
                  <a:pt x="56" y="174"/>
                  <a:pt x="56" y="174"/>
                  <a:pt x="56" y="174"/>
                </a:cubicBezTo>
                <a:cubicBezTo>
                  <a:pt x="104" y="142"/>
                  <a:pt x="104" y="142"/>
                  <a:pt x="104" y="142"/>
                </a:cubicBezTo>
                <a:cubicBezTo>
                  <a:pt x="152" y="174"/>
                  <a:pt x="152" y="174"/>
                  <a:pt x="152" y="174"/>
                </a:cubicBezTo>
                <a:lnTo>
                  <a:pt x="136" y="118"/>
                </a:lnTo>
                <a:close/>
                <a:moveTo>
                  <a:pt x="104" y="158"/>
                </a:moveTo>
                <a:cubicBezTo>
                  <a:pt x="56" y="190"/>
                  <a:pt x="56" y="190"/>
                  <a:pt x="56" y="190"/>
                </a:cubicBezTo>
                <a:cubicBezTo>
                  <a:pt x="44" y="198"/>
                  <a:pt x="37" y="193"/>
                  <a:pt x="41" y="179"/>
                </a:cubicBezTo>
                <a:cubicBezTo>
                  <a:pt x="56" y="123"/>
                  <a:pt x="56" y="123"/>
                  <a:pt x="56" y="123"/>
                </a:cubicBezTo>
                <a:cubicBezTo>
                  <a:pt x="11" y="88"/>
                  <a:pt x="11" y="88"/>
                  <a:pt x="11" y="88"/>
                </a:cubicBezTo>
                <a:cubicBezTo>
                  <a:pt x="0" y="78"/>
                  <a:pt x="2" y="70"/>
                  <a:pt x="17" y="70"/>
                </a:cubicBezTo>
                <a:cubicBezTo>
                  <a:pt x="75" y="67"/>
                  <a:pt x="75" y="67"/>
                  <a:pt x="75" y="67"/>
                </a:cubicBezTo>
                <a:cubicBezTo>
                  <a:pt x="95" y="13"/>
                  <a:pt x="95" y="13"/>
                  <a:pt x="95" y="13"/>
                </a:cubicBezTo>
                <a:cubicBezTo>
                  <a:pt x="100" y="0"/>
                  <a:pt x="108" y="0"/>
                  <a:pt x="113" y="13"/>
                </a:cubicBezTo>
                <a:cubicBezTo>
                  <a:pt x="133" y="67"/>
                  <a:pt x="133" y="67"/>
                  <a:pt x="133" y="67"/>
                </a:cubicBezTo>
                <a:cubicBezTo>
                  <a:pt x="191" y="70"/>
                  <a:pt x="191" y="70"/>
                  <a:pt x="191" y="70"/>
                </a:cubicBezTo>
                <a:cubicBezTo>
                  <a:pt x="206" y="70"/>
                  <a:pt x="208" y="78"/>
                  <a:pt x="197" y="88"/>
                </a:cubicBezTo>
                <a:cubicBezTo>
                  <a:pt x="152" y="123"/>
                  <a:pt x="152" y="123"/>
                  <a:pt x="152" y="123"/>
                </a:cubicBezTo>
                <a:cubicBezTo>
                  <a:pt x="167" y="179"/>
                  <a:pt x="167" y="179"/>
                  <a:pt x="167" y="179"/>
                </a:cubicBezTo>
                <a:cubicBezTo>
                  <a:pt x="171" y="193"/>
                  <a:pt x="164" y="198"/>
                  <a:pt x="152" y="190"/>
                </a:cubicBezTo>
                <a:lnTo>
                  <a:pt x="104" y="158"/>
                </a:lnTo>
                <a:close/>
              </a:path>
            </a:pathLst>
          </a:custGeom>
          <a:solidFill>
            <a:srgbClr val="FFB600"/>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40" name="Google Shape;40;p20"/>
          <p:cNvCxnSpPr/>
          <p:nvPr/>
        </p:nvCxnSpPr>
        <p:spPr>
          <a:xfrm>
            <a:off x="5016500" y="1536750"/>
            <a:ext cx="1512600" cy="0"/>
          </a:xfrm>
          <a:prstGeom prst="straightConnector1">
            <a:avLst/>
          </a:prstGeom>
          <a:noFill/>
          <a:ln w="28575" cap="flat" cmpd="sng">
            <a:solidFill>
              <a:schemeClr val="accent2"/>
            </a:solidFill>
            <a:prstDash val="solid"/>
            <a:round/>
            <a:headEnd type="none" w="sm" len="sm"/>
            <a:tailEnd type="none" w="sm" len="sm"/>
          </a:ln>
        </p:spPr>
      </p:cxnSp>
      <p:cxnSp>
        <p:nvCxnSpPr>
          <p:cNvPr id="41" name="Google Shape;41;p20"/>
          <p:cNvCxnSpPr/>
          <p:nvPr/>
        </p:nvCxnSpPr>
        <p:spPr>
          <a:xfrm>
            <a:off x="7186843" y="1536750"/>
            <a:ext cx="1512600" cy="0"/>
          </a:xfrm>
          <a:prstGeom prst="straightConnector1">
            <a:avLst/>
          </a:prstGeom>
          <a:noFill/>
          <a:ln w="28575" cap="flat" cmpd="sng">
            <a:solidFill>
              <a:schemeClr val="accent2"/>
            </a:solidFill>
            <a:prstDash val="solid"/>
            <a:round/>
            <a:headEnd type="none" w="sm" len="sm"/>
            <a:tailEnd type="none" w="sm" len="sm"/>
          </a:ln>
        </p:spPr>
      </p:cxnSp>
      <p:sp>
        <p:nvSpPr>
          <p:cNvPr id="42" name="Google Shape;42;p20"/>
          <p:cNvSpPr txBox="1">
            <a:spLocks noGrp="1"/>
          </p:cNvSpPr>
          <p:nvPr>
            <p:ph type="subTitle" idx="2"/>
          </p:nvPr>
        </p:nvSpPr>
        <p:spPr>
          <a:xfrm>
            <a:off x="5016500" y="1816575"/>
            <a:ext cx="3682800" cy="17691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200"/>
              <a:buNone/>
              <a:defRPr sz="1800">
                <a:solidFill>
                  <a:srgbClr val="FFFFFF"/>
                </a:solidFill>
              </a:defRPr>
            </a:lvl1pPr>
            <a:lvl2pPr lvl="1" algn="ctr">
              <a:lnSpc>
                <a:spcPct val="100000"/>
              </a:lnSpc>
              <a:spcBef>
                <a:spcPts val="0"/>
              </a:spcBef>
              <a:spcAft>
                <a:spcPts val="0"/>
              </a:spcAft>
              <a:buSzPts val="1200"/>
              <a:buNone/>
              <a:defRPr sz="1800">
                <a:solidFill>
                  <a:srgbClr val="FFFFFF"/>
                </a:solidFill>
              </a:defRPr>
            </a:lvl2pPr>
            <a:lvl3pPr lvl="2" algn="ctr">
              <a:lnSpc>
                <a:spcPct val="100000"/>
              </a:lnSpc>
              <a:spcBef>
                <a:spcPts val="0"/>
              </a:spcBef>
              <a:spcAft>
                <a:spcPts val="0"/>
              </a:spcAft>
              <a:buSzPts val="1200"/>
              <a:buNone/>
              <a:defRPr sz="1800">
                <a:solidFill>
                  <a:srgbClr val="FFFFFF"/>
                </a:solidFill>
              </a:defRPr>
            </a:lvl3pPr>
            <a:lvl4pPr lvl="3" algn="ctr">
              <a:lnSpc>
                <a:spcPct val="100000"/>
              </a:lnSpc>
              <a:spcBef>
                <a:spcPts val="0"/>
              </a:spcBef>
              <a:spcAft>
                <a:spcPts val="0"/>
              </a:spcAft>
              <a:buSzPts val="1200"/>
              <a:buNone/>
              <a:defRPr sz="1800">
                <a:solidFill>
                  <a:srgbClr val="FFFFFF"/>
                </a:solidFill>
              </a:defRPr>
            </a:lvl4pPr>
            <a:lvl5pPr lvl="4" algn="ctr">
              <a:lnSpc>
                <a:spcPct val="100000"/>
              </a:lnSpc>
              <a:spcBef>
                <a:spcPts val="0"/>
              </a:spcBef>
              <a:spcAft>
                <a:spcPts val="0"/>
              </a:spcAft>
              <a:buSzPts val="1200"/>
              <a:buNone/>
              <a:defRPr sz="1800">
                <a:solidFill>
                  <a:srgbClr val="FFFFFF"/>
                </a:solidFill>
              </a:defRPr>
            </a:lvl5pPr>
            <a:lvl6pPr lvl="5" algn="ctr">
              <a:lnSpc>
                <a:spcPct val="100000"/>
              </a:lnSpc>
              <a:spcBef>
                <a:spcPts val="0"/>
              </a:spcBef>
              <a:spcAft>
                <a:spcPts val="0"/>
              </a:spcAft>
              <a:buSzPts val="1200"/>
              <a:buNone/>
              <a:defRPr sz="1800">
                <a:solidFill>
                  <a:srgbClr val="FFFFFF"/>
                </a:solidFill>
              </a:defRPr>
            </a:lvl6pPr>
            <a:lvl7pPr lvl="6" algn="ctr">
              <a:lnSpc>
                <a:spcPct val="100000"/>
              </a:lnSpc>
              <a:spcBef>
                <a:spcPts val="0"/>
              </a:spcBef>
              <a:spcAft>
                <a:spcPts val="0"/>
              </a:spcAft>
              <a:buSzPts val="1200"/>
              <a:buNone/>
              <a:defRPr sz="1800">
                <a:solidFill>
                  <a:srgbClr val="FFFFFF"/>
                </a:solidFill>
              </a:defRPr>
            </a:lvl7pPr>
            <a:lvl8pPr lvl="7" algn="ctr">
              <a:lnSpc>
                <a:spcPct val="100000"/>
              </a:lnSpc>
              <a:spcBef>
                <a:spcPts val="0"/>
              </a:spcBef>
              <a:spcAft>
                <a:spcPts val="0"/>
              </a:spcAft>
              <a:buSzPts val="1200"/>
              <a:buNone/>
              <a:defRPr sz="1800">
                <a:solidFill>
                  <a:srgbClr val="FFFFFF"/>
                </a:solidFill>
              </a:defRPr>
            </a:lvl8pPr>
            <a:lvl9pPr lvl="8" algn="ctr">
              <a:lnSpc>
                <a:spcPct val="100000"/>
              </a:lnSpc>
              <a:spcBef>
                <a:spcPts val="0"/>
              </a:spcBef>
              <a:spcAft>
                <a:spcPts val="0"/>
              </a:spcAft>
              <a:buSzPts val="1200"/>
              <a:buNone/>
              <a:defRPr sz="1800">
                <a:solidFill>
                  <a:srgbClr val="FFFFFF"/>
                </a:solidFill>
              </a:defRPr>
            </a:lvl9pPr>
          </a:lstStyle>
          <a:p>
            <a:endParaRPr/>
          </a:p>
        </p:txBody>
      </p:sp>
      <p:sp>
        <p:nvSpPr>
          <p:cNvPr id="43" name="Google Shape;43;p20"/>
          <p:cNvSpPr txBox="1">
            <a:spLocks noGrp="1"/>
          </p:cNvSpPr>
          <p:nvPr>
            <p:ph type="subTitle" idx="3"/>
          </p:nvPr>
        </p:nvSpPr>
        <p:spPr>
          <a:xfrm>
            <a:off x="5016500" y="3795275"/>
            <a:ext cx="3733500" cy="10650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200"/>
              <a:buNone/>
              <a:defRPr>
                <a:solidFill>
                  <a:srgbClr val="FFFFFF"/>
                </a:solidFill>
              </a:defRPr>
            </a:lvl1pPr>
            <a:lvl2pPr lvl="1" algn="ctr">
              <a:lnSpc>
                <a:spcPct val="100000"/>
              </a:lnSpc>
              <a:spcBef>
                <a:spcPts val="0"/>
              </a:spcBef>
              <a:spcAft>
                <a:spcPts val="0"/>
              </a:spcAft>
              <a:buSzPts val="1200"/>
              <a:buNone/>
              <a:defRPr sz="1300">
                <a:solidFill>
                  <a:srgbClr val="FFFFFF"/>
                </a:solidFill>
              </a:defRPr>
            </a:lvl2pPr>
            <a:lvl3pPr lvl="2" algn="ctr">
              <a:lnSpc>
                <a:spcPct val="100000"/>
              </a:lnSpc>
              <a:spcBef>
                <a:spcPts val="0"/>
              </a:spcBef>
              <a:spcAft>
                <a:spcPts val="0"/>
              </a:spcAft>
              <a:buSzPts val="1200"/>
              <a:buNone/>
              <a:defRPr sz="1300">
                <a:solidFill>
                  <a:srgbClr val="FFFFFF"/>
                </a:solidFill>
              </a:defRPr>
            </a:lvl3pPr>
            <a:lvl4pPr lvl="3" algn="ctr">
              <a:lnSpc>
                <a:spcPct val="100000"/>
              </a:lnSpc>
              <a:spcBef>
                <a:spcPts val="0"/>
              </a:spcBef>
              <a:spcAft>
                <a:spcPts val="0"/>
              </a:spcAft>
              <a:buSzPts val="1200"/>
              <a:buNone/>
              <a:defRPr sz="1300">
                <a:solidFill>
                  <a:srgbClr val="FFFFFF"/>
                </a:solidFill>
              </a:defRPr>
            </a:lvl4pPr>
            <a:lvl5pPr lvl="4" algn="ctr">
              <a:lnSpc>
                <a:spcPct val="100000"/>
              </a:lnSpc>
              <a:spcBef>
                <a:spcPts val="0"/>
              </a:spcBef>
              <a:spcAft>
                <a:spcPts val="0"/>
              </a:spcAft>
              <a:buSzPts val="1200"/>
              <a:buNone/>
              <a:defRPr sz="1300">
                <a:solidFill>
                  <a:srgbClr val="FFFFFF"/>
                </a:solidFill>
              </a:defRPr>
            </a:lvl5pPr>
            <a:lvl6pPr lvl="5" algn="ctr">
              <a:lnSpc>
                <a:spcPct val="100000"/>
              </a:lnSpc>
              <a:spcBef>
                <a:spcPts val="0"/>
              </a:spcBef>
              <a:spcAft>
                <a:spcPts val="0"/>
              </a:spcAft>
              <a:buSzPts val="1200"/>
              <a:buNone/>
              <a:defRPr sz="1300">
                <a:solidFill>
                  <a:srgbClr val="FFFFFF"/>
                </a:solidFill>
              </a:defRPr>
            </a:lvl6pPr>
            <a:lvl7pPr lvl="6" algn="ctr">
              <a:lnSpc>
                <a:spcPct val="100000"/>
              </a:lnSpc>
              <a:spcBef>
                <a:spcPts val="0"/>
              </a:spcBef>
              <a:spcAft>
                <a:spcPts val="0"/>
              </a:spcAft>
              <a:buSzPts val="1200"/>
              <a:buNone/>
              <a:defRPr sz="1300">
                <a:solidFill>
                  <a:srgbClr val="FFFFFF"/>
                </a:solidFill>
              </a:defRPr>
            </a:lvl7pPr>
            <a:lvl8pPr lvl="7" algn="ctr">
              <a:lnSpc>
                <a:spcPct val="100000"/>
              </a:lnSpc>
              <a:spcBef>
                <a:spcPts val="0"/>
              </a:spcBef>
              <a:spcAft>
                <a:spcPts val="0"/>
              </a:spcAft>
              <a:buSzPts val="1200"/>
              <a:buNone/>
              <a:defRPr sz="1300">
                <a:solidFill>
                  <a:srgbClr val="FFFFFF"/>
                </a:solidFill>
              </a:defRPr>
            </a:lvl8pPr>
            <a:lvl9pPr lvl="8" algn="ctr">
              <a:lnSpc>
                <a:spcPct val="100000"/>
              </a:lnSpc>
              <a:spcBef>
                <a:spcPts val="0"/>
              </a:spcBef>
              <a:spcAft>
                <a:spcPts val="0"/>
              </a:spcAft>
              <a:buSzPts val="1200"/>
              <a:buNone/>
              <a:defRPr sz="1300">
                <a:solidFill>
                  <a:srgbClr val="FFFFFF"/>
                </a:solidFill>
              </a:defRPr>
            </a:lvl9pPr>
          </a:lstStyle>
          <a:p>
            <a:endParaRPr/>
          </a:p>
        </p:txBody>
      </p:sp>
      <p:cxnSp>
        <p:nvCxnSpPr>
          <p:cNvPr id="44" name="Google Shape;44;p20"/>
          <p:cNvCxnSpPr/>
          <p:nvPr/>
        </p:nvCxnSpPr>
        <p:spPr>
          <a:xfrm>
            <a:off x="6101700" y="3756025"/>
            <a:ext cx="1512600" cy="0"/>
          </a:xfrm>
          <a:prstGeom prst="straightConnector1">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05"/>
        <p:cNvGrpSpPr/>
        <p:nvPr/>
      </p:nvGrpSpPr>
      <p:grpSpPr>
        <a:xfrm>
          <a:off x="0" y="0"/>
          <a:ext cx="0" cy="0"/>
          <a:chOff x="0" y="0"/>
          <a:chExt cx="0" cy="0"/>
        </a:xfrm>
      </p:grpSpPr>
      <p:sp>
        <p:nvSpPr>
          <p:cNvPr id="306" name="Google Shape;306;p14"/>
          <p:cNvSpPr txBox="1">
            <a:spLocks noGrp="1"/>
          </p:cNvSpPr>
          <p:nvPr>
            <p:ph type="title"/>
          </p:nvPr>
        </p:nvSpPr>
        <p:spPr>
          <a:xfrm>
            <a:off x="332185" y="324000"/>
            <a:ext cx="8479500"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307" name="Google Shape;307;p14"/>
          <p:cNvSpPr txBox="1">
            <a:spLocks noGrp="1"/>
          </p:cNvSpPr>
          <p:nvPr>
            <p:ph type="body" idx="1"/>
          </p:nvPr>
        </p:nvSpPr>
        <p:spPr>
          <a:xfrm>
            <a:off x="332185" y="1577340"/>
            <a:ext cx="5563800" cy="30552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308" name="Google Shape;308;p14"/>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09" name="Google Shape;309;p14"/>
          <p:cNvSpPr txBox="1"/>
          <p:nvPr/>
        </p:nvSpPr>
        <p:spPr>
          <a:xfrm>
            <a:off x="455294" y="4766310"/>
            <a:ext cx="3981900" cy="1029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rgbClr val="000000"/>
                </a:solidFill>
                <a:latin typeface="Arial"/>
                <a:ea typeface="Arial"/>
                <a:cs typeface="Arial"/>
                <a:sym typeface="Arial"/>
              </a:rPr>
              <a:t>PwC | Sandy Spring Bank</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1" type="titleOnly">
  <p:cSld name="TITLE_ONLY">
    <p:spTree>
      <p:nvGrpSpPr>
        <p:cNvPr id="1" name="Shape 310"/>
        <p:cNvGrpSpPr/>
        <p:nvPr/>
      </p:nvGrpSpPr>
      <p:grpSpPr>
        <a:xfrm>
          <a:off x="0" y="0"/>
          <a:ext cx="0" cy="0"/>
          <a:chOff x="0" y="0"/>
          <a:chExt cx="0" cy="0"/>
        </a:xfrm>
      </p:grpSpPr>
      <p:sp>
        <p:nvSpPr>
          <p:cNvPr id="311" name="Google Shape;311;p15"/>
          <p:cNvSpPr txBox="1">
            <a:spLocks noGrp="1"/>
          </p:cNvSpPr>
          <p:nvPr>
            <p:ph type="title"/>
          </p:nvPr>
        </p:nvSpPr>
        <p:spPr>
          <a:xfrm>
            <a:off x="309562" y="530352"/>
            <a:ext cx="8526600" cy="307800"/>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chemeClr val="dk1"/>
              </a:buClr>
              <a:buSzPts val="2800"/>
              <a:buFont typeface="Georgia"/>
              <a:buNone/>
              <a:defRPr sz="20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Font typeface="Arial"/>
              <a:buNone/>
              <a:defRPr sz="1800"/>
            </a:lvl2pPr>
            <a:lvl3pPr lvl="2" algn="l">
              <a:lnSpc>
                <a:spcPct val="100000"/>
              </a:lnSpc>
              <a:spcBef>
                <a:spcPts val="0"/>
              </a:spcBef>
              <a:spcAft>
                <a:spcPts val="0"/>
              </a:spcAft>
              <a:buSzPts val="1400"/>
              <a:buFont typeface="Arial"/>
              <a:buNone/>
              <a:defRPr sz="1800"/>
            </a:lvl3pPr>
            <a:lvl4pPr lvl="3" algn="l">
              <a:lnSpc>
                <a:spcPct val="100000"/>
              </a:lnSpc>
              <a:spcBef>
                <a:spcPts val="0"/>
              </a:spcBef>
              <a:spcAft>
                <a:spcPts val="0"/>
              </a:spcAft>
              <a:buSzPts val="1400"/>
              <a:buFont typeface="Arial"/>
              <a:buNone/>
              <a:defRPr sz="1800"/>
            </a:lvl4pPr>
            <a:lvl5pPr lvl="4" algn="l">
              <a:lnSpc>
                <a:spcPct val="100000"/>
              </a:lnSpc>
              <a:spcBef>
                <a:spcPts val="0"/>
              </a:spcBef>
              <a:spcAft>
                <a:spcPts val="0"/>
              </a:spcAft>
              <a:buSzPts val="1400"/>
              <a:buFont typeface="Arial"/>
              <a:buNone/>
              <a:defRPr sz="1800"/>
            </a:lvl5pPr>
            <a:lvl6pPr lvl="5" algn="l">
              <a:lnSpc>
                <a:spcPct val="100000"/>
              </a:lnSpc>
              <a:spcBef>
                <a:spcPts val="0"/>
              </a:spcBef>
              <a:spcAft>
                <a:spcPts val="0"/>
              </a:spcAft>
              <a:buSzPts val="1400"/>
              <a:buFont typeface="Arial"/>
              <a:buNone/>
              <a:defRPr sz="1800"/>
            </a:lvl6pPr>
            <a:lvl7pPr lvl="6" algn="l">
              <a:lnSpc>
                <a:spcPct val="100000"/>
              </a:lnSpc>
              <a:spcBef>
                <a:spcPts val="0"/>
              </a:spcBef>
              <a:spcAft>
                <a:spcPts val="0"/>
              </a:spcAft>
              <a:buSzPts val="1400"/>
              <a:buFont typeface="Arial"/>
              <a:buNone/>
              <a:defRPr sz="1800"/>
            </a:lvl7pPr>
            <a:lvl8pPr lvl="7" algn="l">
              <a:lnSpc>
                <a:spcPct val="100000"/>
              </a:lnSpc>
              <a:spcBef>
                <a:spcPts val="0"/>
              </a:spcBef>
              <a:spcAft>
                <a:spcPts val="0"/>
              </a:spcAft>
              <a:buSzPts val="1400"/>
              <a:buFont typeface="Arial"/>
              <a:buNone/>
              <a:defRPr sz="1800"/>
            </a:lvl8pPr>
            <a:lvl9pPr lvl="8" algn="l">
              <a:lnSpc>
                <a:spcPct val="100000"/>
              </a:lnSpc>
              <a:spcBef>
                <a:spcPts val="0"/>
              </a:spcBef>
              <a:spcAft>
                <a:spcPts val="0"/>
              </a:spcAft>
              <a:buSzPts val="1400"/>
              <a:buFont typeface="Arial"/>
              <a:buNone/>
              <a:defRPr sz="1800"/>
            </a:lvl9pPr>
          </a:lstStyle>
          <a:p>
            <a:endParaRPr/>
          </a:p>
        </p:txBody>
      </p:sp>
      <p:sp>
        <p:nvSpPr>
          <p:cNvPr id="312" name="Google Shape;312;p15"/>
          <p:cNvSpPr txBox="1">
            <a:spLocks noGrp="1"/>
          </p:cNvSpPr>
          <p:nvPr>
            <p:ph type="dt" idx="10"/>
          </p:nvPr>
        </p:nvSpPr>
        <p:spPr>
          <a:xfrm>
            <a:off x="424070" y="5276019"/>
            <a:ext cx="2133600" cy="2739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888888"/>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313" name="Google Shape;313;p15"/>
          <p:cNvSpPr txBox="1">
            <a:spLocks noGrp="1"/>
          </p:cNvSpPr>
          <p:nvPr>
            <p:ph type="sldNum" idx="12"/>
          </p:nvPr>
        </p:nvSpPr>
        <p:spPr>
          <a:xfrm>
            <a:off x="7488222" y="4869180"/>
            <a:ext cx="1323600" cy="1029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600"/>
              <a:buFont typeface="Arial"/>
              <a:buNone/>
              <a:defRPr sz="7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7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7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7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7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7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7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7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7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Agenda-Charcoal">
  <p:cSld name="Agenda-Charcoal">
    <p:bg>
      <p:bgPr>
        <a:solidFill>
          <a:schemeClr val="accent3"/>
        </a:solidFill>
        <a:effectLst/>
      </p:bgPr>
    </p:bg>
    <p:spTree>
      <p:nvGrpSpPr>
        <p:cNvPr id="1" name="Shape 317"/>
        <p:cNvGrpSpPr/>
        <p:nvPr/>
      </p:nvGrpSpPr>
      <p:grpSpPr>
        <a:xfrm>
          <a:off x="0" y="0"/>
          <a:ext cx="0" cy="0"/>
          <a:chOff x="0" y="0"/>
          <a:chExt cx="0" cy="0"/>
        </a:xfrm>
      </p:grpSpPr>
      <p:sp>
        <p:nvSpPr>
          <p:cNvPr id="318" name="Google Shape;318;p17"/>
          <p:cNvSpPr txBox="1">
            <a:spLocks noGrp="1"/>
          </p:cNvSpPr>
          <p:nvPr>
            <p:ph type="title"/>
          </p:nvPr>
        </p:nvSpPr>
        <p:spPr>
          <a:xfrm>
            <a:off x="349758" y="246888"/>
            <a:ext cx="8434500" cy="664800"/>
          </a:xfrm>
          <a:prstGeom prst="rect">
            <a:avLst/>
          </a:prstGeom>
          <a:noFill/>
          <a:ln>
            <a:noFill/>
          </a:ln>
        </p:spPr>
        <p:txBody>
          <a:bodyPr spcFirstLastPara="1" wrap="square" lIns="0" tIns="34275" rIns="0" bIns="34275" anchor="b" anchorCtr="0">
            <a:noAutofit/>
          </a:bodyPr>
          <a:lstStyle>
            <a:lvl1pPr marR="0" lvl="0" algn="l">
              <a:lnSpc>
                <a:spcPct val="95000"/>
              </a:lnSpc>
              <a:spcBef>
                <a:spcPts val="0"/>
              </a:spcBef>
              <a:spcAft>
                <a:spcPts val="0"/>
              </a:spcAft>
              <a:buClr>
                <a:schemeClr val="lt1"/>
              </a:buClr>
              <a:buSzPts val="2100"/>
              <a:buFont typeface="Arial"/>
              <a:buNone/>
              <a:defRPr sz="2100"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17"/>
          <p:cNvSpPr txBox="1">
            <a:spLocks noGrp="1"/>
          </p:cNvSpPr>
          <p:nvPr>
            <p:ph type="body" idx="1"/>
          </p:nvPr>
        </p:nvSpPr>
        <p:spPr>
          <a:xfrm>
            <a:off x="351235" y="1141699"/>
            <a:ext cx="8431800" cy="3481800"/>
          </a:xfrm>
          <a:prstGeom prst="rect">
            <a:avLst/>
          </a:prstGeom>
          <a:noFill/>
          <a:ln>
            <a:noFill/>
          </a:ln>
        </p:spPr>
        <p:txBody>
          <a:bodyPr spcFirstLastPara="1" wrap="square" lIns="0" tIns="34275" rIns="0" bIns="34275" anchor="t" anchorCtr="0">
            <a:noAutofit/>
          </a:bodyPr>
          <a:lstStyle>
            <a:lvl1pPr marL="457200" marR="0" lvl="0" indent="-323850" algn="l">
              <a:lnSpc>
                <a:spcPct val="120000"/>
              </a:lnSpc>
              <a:spcBef>
                <a:spcPts val="0"/>
              </a:spcBef>
              <a:spcAft>
                <a:spcPts val="0"/>
              </a:spcAft>
              <a:buClr>
                <a:schemeClr val="lt1"/>
              </a:buClr>
              <a:buSzPts val="1500"/>
              <a:buFont typeface="Arial"/>
              <a:buChar char="•"/>
              <a:defRPr sz="1500" b="0" i="0" u="none" strike="noStrike" cap="none">
                <a:solidFill>
                  <a:schemeClr val="lt1"/>
                </a:solidFill>
                <a:latin typeface="Arial"/>
                <a:ea typeface="Arial"/>
                <a:cs typeface="Arial"/>
                <a:sym typeface="Arial"/>
              </a:defRPr>
            </a:lvl1pPr>
            <a:lvl2pPr marL="914400" marR="0" lvl="1" indent="-304800" algn="l">
              <a:lnSpc>
                <a:spcPct val="125000"/>
              </a:lnSpc>
              <a:spcBef>
                <a:spcPts val="6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2pPr>
            <a:lvl3pPr marL="1371600" marR="0" lvl="2" indent="-298450" algn="l">
              <a:lnSpc>
                <a:spcPct val="128571"/>
              </a:lnSpc>
              <a:spcBef>
                <a:spcPts val="600"/>
              </a:spcBef>
              <a:spcAft>
                <a:spcPts val="0"/>
              </a:spcAft>
              <a:buClr>
                <a:schemeClr val="lt1"/>
              </a:buClr>
              <a:buSzPts val="1100"/>
              <a:buFont typeface="Arial"/>
              <a:buChar char="•"/>
              <a:defRPr sz="1100" b="0" i="1" u="none" strike="noStrike" cap="none">
                <a:solidFill>
                  <a:schemeClr val="lt1"/>
                </a:solidFill>
                <a:latin typeface="Arial"/>
                <a:ea typeface="Arial"/>
                <a:cs typeface="Arial"/>
                <a:sym typeface="Arial"/>
              </a:defRPr>
            </a:lvl3pPr>
            <a:lvl4pPr marL="1828800" marR="0" lvl="3" indent="-323850" algn="l">
              <a:lnSpc>
                <a:spcPct val="120000"/>
              </a:lnSpc>
              <a:spcBef>
                <a:spcPts val="500"/>
              </a:spcBef>
              <a:spcAft>
                <a:spcPts val="0"/>
              </a:spcAft>
              <a:buClr>
                <a:schemeClr val="accent5"/>
              </a:buClr>
              <a:buSzPts val="1500"/>
              <a:buFont typeface="Arial"/>
              <a:buChar char="​"/>
              <a:defRPr sz="1500" b="0" i="0" u="none" strike="noStrike" cap="none">
                <a:solidFill>
                  <a:schemeClr val="accent4"/>
                </a:solidFill>
                <a:latin typeface="Arial"/>
                <a:ea typeface="Arial"/>
                <a:cs typeface="Arial"/>
                <a:sym typeface="Arial"/>
              </a:defRPr>
            </a:lvl4pPr>
            <a:lvl5pPr marL="2286000" marR="0" lvl="4" indent="-304800" algn="l">
              <a:lnSpc>
                <a:spcPct val="125000"/>
              </a:lnSpc>
              <a:spcBef>
                <a:spcPts val="300"/>
              </a:spcBef>
              <a:spcAft>
                <a:spcPts val="0"/>
              </a:spcAft>
              <a:buClr>
                <a:schemeClr val="accent5"/>
              </a:buClr>
              <a:buSzPts val="1200"/>
              <a:buFont typeface="Arial"/>
              <a:buChar char="​"/>
              <a:defRPr sz="1200" b="0" i="0" u="none" strike="noStrike" cap="none">
                <a:solidFill>
                  <a:schemeClr val="lt1"/>
                </a:solidFill>
                <a:latin typeface="Arial"/>
                <a:ea typeface="Arial"/>
                <a:cs typeface="Arial"/>
                <a:sym typeface="Arial"/>
              </a:defRPr>
            </a:lvl5pPr>
            <a:lvl6pPr marL="2743200" marR="0" lvl="5" indent="-298450" algn="l">
              <a:lnSpc>
                <a:spcPct val="128571"/>
              </a:lnSpc>
              <a:spcBef>
                <a:spcPts val="600"/>
              </a:spcBef>
              <a:spcAft>
                <a:spcPts val="0"/>
              </a:spcAft>
              <a:buClr>
                <a:schemeClr val="accent5"/>
              </a:buClr>
              <a:buSzPts val="1100"/>
              <a:buFont typeface="Arial"/>
              <a:buChar char="​"/>
              <a:defRPr sz="1100" b="0" i="0" u="none" strike="noStrike" cap="none">
                <a:solidFill>
                  <a:schemeClr val="lt1"/>
                </a:solidFill>
                <a:latin typeface="Arial"/>
                <a:ea typeface="Arial"/>
                <a:cs typeface="Arial"/>
                <a:sym typeface="Arial"/>
              </a:defRPr>
            </a:lvl6pPr>
            <a:lvl7pPr marL="3200400" marR="0" lvl="6" indent="-285750" algn="l">
              <a:lnSpc>
                <a:spcPct val="116666"/>
              </a:lnSpc>
              <a:spcBef>
                <a:spcPts val="500"/>
              </a:spcBef>
              <a:spcAft>
                <a:spcPts val="0"/>
              </a:spcAft>
              <a:buClr>
                <a:schemeClr val="lt1"/>
              </a:buClr>
              <a:buSzPts val="900"/>
              <a:buFont typeface="Arial"/>
              <a:buChar char="•"/>
              <a:defRPr sz="900" b="0" i="0" u="none" strike="noStrike" cap="none">
                <a:solidFill>
                  <a:schemeClr val="lt1"/>
                </a:solidFill>
                <a:latin typeface="Arial"/>
                <a:ea typeface="Arial"/>
                <a:cs typeface="Arial"/>
                <a:sym typeface="Arial"/>
              </a:defRPr>
            </a:lvl7pPr>
            <a:lvl8pPr marL="3657600" marR="0" lvl="7" indent="-279400" algn="l">
              <a:lnSpc>
                <a:spcPct val="109090"/>
              </a:lnSpc>
              <a:spcBef>
                <a:spcPts val="500"/>
              </a:spcBef>
              <a:spcAft>
                <a:spcPts val="0"/>
              </a:spcAft>
              <a:buClr>
                <a:schemeClr val="lt1"/>
              </a:buClr>
              <a:buSzPts val="800"/>
              <a:buFont typeface="Arial"/>
              <a:buChar char="•"/>
              <a:defRPr sz="800" b="0" i="0" u="none" strike="noStrike" cap="none">
                <a:solidFill>
                  <a:schemeClr val="lt1"/>
                </a:solidFill>
                <a:latin typeface="Arial"/>
                <a:ea typeface="Arial"/>
                <a:cs typeface="Arial"/>
                <a:sym typeface="Arial"/>
              </a:defRPr>
            </a:lvl8pPr>
            <a:lvl9pPr marL="4114800" marR="0" lvl="8" indent="-279400" algn="l">
              <a:lnSpc>
                <a:spcPct val="120000"/>
              </a:lnSpc>
              <a:spcBef>
                <a:spcPts val="500"/>
              </a:spcBef>
              <a:spcAft>
                <a:spcPts val="500"/>
              </a:spcAft>
              <a:buClr>
                <a:schemeClr val="lt1"/>
              </a:buClr>
              <a:buSzPts val="800"/>
              <a:buFont typeface="Arial"/>
              <a:buChar char="•"/>
              <a:defRPr sz="800" b="0" i="0" u="none" strike="noStrike" cap="none">
                <a:solidFill>
                  <a:schemeClr val="lt1"/>
                </a:solidFill>
                <a:latin typeface="Arial"/>
                <a:ea typeface="Arial"/>
                <a:cs typeface="Arial"/>
                <a:sym typeface="Arial"/>
              </a:defRPr>
            </a:lvl9pPr>
          </a:lstStyle>
          <a:p>
            <a:endParaRPr/>
          </a:p>
        </p:txBody>
      </p:sp>
      <p:sp>
        <p:nvSpPr>
          <p:cNvPr id="320" name="Google Shape;320;p17"/>
          <p:cNvSpPr txBox="1">
            <a:spLocks noGrp="1"/>
          </p:cNvSpPr>
          <p:nvPr>
            <p:ph type="sldNum" idx="12"/>
          </p:nvPr>
        </p:nvSpPr>
        <p:spPr>
          <a:xfrm>
            <a:off x="8728265" y="4942281"/>
            <a:ext cx="348000" cy="120000"/>
          </a:xfrm>
          <a:prstGeom prst="rect">
            <a:avLst/>
          </a:prstGeom>
          <a:noFill/>
          <a:ln>
            <a:noFill/>
          </a:ln>
        </p:spPr>
        <p:txBody>
          <a:bodyPr spcFirstLastPara="1" wrap="square" lIns="68575" tIns="34275" rIns="68575" bIns="34275" anchor="ctr" anchorCtr="0">
            <a:noAutofit/>
          </a:bodyPr>
          <a:lstStyle>
            <a:lvl1pPr marL="0" marR="0" lvl="0" indent="0" algn="l"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321" name="Google Shape;321;p17"/>
          <p:cNvSpPr txBox="1">
            <a:spLocks noGrp="1"/>
          </p:cNvSpPr>
          <p:nvPr>
            <p:ph type="body" idx="2"/>
          </p:nvPr>
        </p:nvSpPr>
        <p:spPr>
          <a:xfrm>
            <a:off x="1152438" y="4835509"/>
            <a:ext cx="6895200" cy="241500"/>
          </a:xfrm>
          <a:prstGeom prst="rect">
            <a:avLst/>
          </a:prstGeom>
          <a:noFill/>
          <a:ln>
            <a:noFill/>
          </a:ln>
        </p:spPr>
        <p:txBody>
          <a:bodyPr spcFirstLastPara="1" wrap="square" lIns="68575" tIns="34275" rIns="68575" bIns="34275" anchor="b" anchorCtr="0">
            <a:noAutofit/>
          </a:bodyPr>
          <a:lstStyle>
            <a:lvl1pPr marL="457200" marR="0" lvl="0" indent="-228600" algn="l">
              <a:lnSpc>
                <a:spcPct val="100000"/>
              </a:lnSpc>
              <a:spcBef>
                <a:spcPts val="0"/>
              </a:spcBef>
              <a:spcAft>
                <a:spcPts val="0"/>
              </a:spcAft>
              <a:buClr>
                <a:schemeClr val="lt1"/>
              </a:buClr>
              <a:buSzPts val="600"/>
              <a:buFont typeface="Arial"/>
              <a:buNone/>
              <a:defRPr sz="600" b="0" i="0" u="none" strike="noStrike" cap="none">
                <a:solidFill>
                  <a:schemeClr val="lt1"/>
                </a:solidFill>
                <a:latin typeface="Arial"/>
                <a:ea typeface="Arial"/>
                <a:cs typeface="Arial"/>
                <a:sym typeface="Arial"/>
              </a:defRPr>
            </a:lvl1pPr>
            <a:lvl2pPr marL="914400" marR="0" lvl="1" indent="-228600" algn="l">
              <a:lnSpc>
                <a:spcPct val="250000"/>
              </a:lnSpc>
              <a:spcBef>
                <a:spcPts val="0"/>
              </a:spcBef>
              <a:spcAft>
                <a:spcPts val="0"/>
              </a:spcAft>
              <a:buClr>
                <a:schemeClr val="accent5"/>
              </a:buClr>
              <a:buSzPts val="600"/>
              <a:buFont typeface="Arial"/>
              <a:buNone/>
              <a:defRPr sz="600" b="0" i="0" u="none" strike="noStrike" cap="none">
                <a:solidFill>
                  <a:schemeClr val="accent5"/>
                </a:solidFill>
                <a:latin typeface="Arial"/>
                <a:ea typeface="Arial"/>
                <a:cs typeface="Arial"/>
                <a:sym typeface="Arial"/>
              </a:defRPr>
            </a:lvl2pPr>
            <a:lvl3pPr marL="1371600" marR="0" lvl="2" indent="-228600" algn="l">
              <a:lnSpc>
                <a:spcPct val="225000"/>
              </a:lnSpc>
              <a:spcBef>
                <a:spcPts val="600"/>
              </a:spcBef>
              <a:spcAft>
                <a:spcPts val="0"/>
              </a:spcAft>
              <a:buClr>
                <a:schemeClr val="accent5"/>
              </a:buClr>
              <a:buSzPts val="600"/>
              <a:buFont typeface="Arial"/>
              <a:buNone/>
              <a:defRPr sz="600" b="0" i="1" u="none" strike="noStrike" cap="none">
                <a:solidFill>
                  <a:schemeClr val="accent5"/>
                </a:solidFill>
                <a:latin typeface="Arial"/>
                <a:ea typeface="Arial"/>
                <a:cs typeface="Arial"/>
                <a:sym typeface="Arial"/>
              </a:defRPr>
            </a:lvl3pPr>
            <a:lvl4pPr marL="1828800" marR="0" lvl="3" indent="-228600" algn="l">
              <a:lnSpc>
                <a:spcPct val="300000"/>
              </a:lnSpc>
              <a:spcBef>
                <a:spcPts val="500"/>
              </a:spcBef>
              <a:spcAft>
                <a:spcPts val="0"/>
              </a:spcAft>
              <a:buClr>
                <a:schemeClr val="accent5"/>
              </a:buClr>
              <a:buSzPts val="600"/>
              <a:buFont typeface="Arial"/>
              <a:buNone/>
              <a:defRPr sz="600" b="0" i="0" u="none" strike="noStrike" cap="none">
                <a:solidFill>
                  <a:schemeClr val="accent1"/>
                </a:solidFill>
                <a:latin typeface="Arial"/>
                <a:ea typeface="Arial"/>
                <a:cs typeface="Arial"/>
                <a:sym typeface="Arial"/>
              </a:defRPr>
            </a:lvl4pPr>
            <a:lvl5pPr marL="2286000" marR="0" lvl="4" indent="-228600" algn="l">
              <a:lnSpc>
                <a:spcPct val="250000"/>
              </a:lnSpc>
              <a:spcBef>
                <a:spcPts val="600"/>
              </a:spcBef>
              <a:spcAft>
                <a:spcPts val="0"/>
              </a:spcAft>
              <a:buClr>
                <a:schemeClr val="accent5"/>
              </a:buClr>
              <a:buSzPts val="600"/>
              <a:buFont typeface="Arial"/>
              <a:buNone/>
              <a:defRPr sz="600" b="0" i="0" u="none" strike="noStrike" cap="none">
                <a:solidFill>
                  <a:schemeClr val="accent5"/>
                </a:solidFill>
                <a:latin typeface="Arial"/>
                <a:ea typeface="Arial"/>
                <a:cs typeface="Arial"/>
                <a:sym typeface="Arial"/>
              </a:defRPr>
            </a:lvl5pPr>
            <a:lvl6pPr marL="2743200" marR="0" lvl="5" indent="-298450" algn="l">
              <a:lnSpc>
                <a:spcPct val="128571"/>
              </a:lnSpc>
              <a:spcBef>
                <a:spcPts val="600"/>
              </a:spcBef>
              <a:spcAft>
                <a:spcPts val="0"/>
              </a:spcAft>
              <a:buClr>
                <a:schemeClr val="accent5"/>
              </a:buClr>
              <a:buSzPts val="1100"/>
              <a:buFont typeface="Arial"/>
              <a:buChar char="​"/>
              <a:defRPr sz="1100" b="0" i="0" u="none" strike="noStrike" cap="none">
                <a:solidFill>
                  <a:schemeClr val="accent5"/>
                </a:solidFill>
                <a:latin typeface="Arial"/>
                <a:ea typeface="Arial"/>
                <a:cs typeface="Arial"/>
                <a:sym typeface="Arial"/>
              </a:defRPr>
            </a:lvl6pPr>
            <a:lvl7pPr marL="3200400" marR="0" lvl="6" indent="-285750" algn="l">
              <a:lnSpc>
                <a:spcPct val="116666"/>
              </a:lnSpc>
              <a:spcBef>
                <a:spcPts val="500"/>
              </a:spcBef>
              <a:spcAft>
                <a:spcPts val="0"/>
              </a:spcAft>
              <a:buClr>
                <a:schemeClr val="accent5"/>
              </a:buClr>
              <a:buSzPts val="900"/>
              <a:buFont typeface="Arial"/>
              <a:buChar char="•"/>
              <a:defRPr sz="900" b="0" i="0" u="none" strike="noStrike" cap="none">
                <a:solidFill>
                  <a:schemeClr val="accent5"/>
                </a:solidFill>
                <a:latin typeface="Arial"/>
                <a:ea typeface="Arial"/>
                <a:cs typeface="Arial"/>
                <a:sym typeface="Arial"/>
              </a:defRPr>
            </a:lvl7pPr>
            <a:lvl8pPr marL="3657600" marR="0" lvl="7" indent="-279400" algn="l">
              <a:lnSpc>
                <a:spcPct val="109090"/>
              </a:lnSpc>
              <a:spcBef>
                <a:spcPts val="500"/>
              </a:spcBef>
              <a:spcAft>
                <a:spcPts val="0"/>
              </a:spcAft>
              <a:buClr>
                <a:schemeClr val="accent5"/>
              </a:buClr>
              <a:buSzPts val="800"/>
              <a:buFont typeface="Arial"/>
              <a:buChar char="•"/>
              <a:defRPr sz="800" b="0" i="0" u="none" strike="noStrike" cap="none">
                <a:solidFill>
                  <a:schemeClr val="accent5"/>
                </a:solidFill>
                <a:latin typeface="Arial"/>
                <a:ea typeface="Arial"/>
                <a:cs typeface="Arial"/>
                <a:sym typeface="Arial"/>
              </a:defRPr>
            </a:lvl8pPr>
            <a:lvl9pPr marL="4114800" marR="0" lvl="8" indent="-279400" algn="l">
              <a:lnSpc>
                <a:spcPct val="120000"/>
              </a:lnSpc>
              <a:spcBef>
                <a:spcPts val="500"/>
              </a:spcBef>
              <a:spcAft>
                <a:spcPts val="500"/>
              </a:spcAft>
              <a:buClr>
                <a:schemeClr val="accent5"/>
              </a:buClr>
              <a:buSzPts val="800"/>
              <a:buFont typeface="Arial"/>
              <a:buChar char="•"/>
              <a:defRPr sz="800" b="0" i="0" u="none" strike="noStrike" cap="none">
                <a:solidFill>
                  <a:schemeClr val="accent5"/>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Thank You 1">
  <p:cSld name="Title Slide Lines 2 0">
    <p:bg>
      <p:bgPr>
        <a:blipFill>
          <a:blip r:embed="rId2">
            <a:alphaModFix/>
          </a:blip>
          <a:stretch>
            <a:fillRect/>
          </a:stretch>
        </a:blipFill>
        <a:effectLst/>
      </p:bgPr>
    </p:bg>
    <p:spTree>
      <p:nvGrpSpPr>
        <p:cNvPr id="1" name="Shape 322"/>
        <p:cNvGrpSpPr/>
        <p:nvPr/>
      </p:nvGrpSpPr>
      <p:grpSpPr>
        <a:xfrm>
          <a:off x="0" y="0"/>
          <a:ext cx="0" cy="0"/>
          <a:chOff x="0" y="0"/>
          <a:chExt cx="0" cy="0"/>
        </a:xfrm>
      </p:grpSpPr>
      <p:grpSp>
        <p:nvGrpSpPr>
          <p:cNvPr id="323" name="Google Shape;323;p56"/>
          <p:cNvGrpSpPr/>
          <p:nvPr/>
        </p:nvGrpSpPr>
        <p:grpSpPr>
          <a:xfrm>
            <a:off x="568691" y="1834606"/>
            <a:ext cx="1710675" cy="775350"/>
            <a:chOff x="0" y="0"/>
            <a:chExt cx="2280900" cy="1033800"/>
          </a:xfrm>
        </p:grpSpPr>
        <p:sp>
          <p:nvSpPr>
            <p:cNvPr id="324" name="Google Shape;324;p56"/>
            <p:cNvSpPr/>
            <p:nvPr/>
          </p:nvSpPr>
          <p:spPr>
            <a:xfrm>
              <a:off x="0" y="0"/>
              <a:ext cx="2280900" cy="1033800"/>
            </a:xfrm>
            <a:prstGeom prst="rect">
              <a:avLst/>
            </a:prstGeom>
            <a:solidFill>
              <a:srgbClr val="EB8C0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FFFFF"/>
                </a:buClr>
                <a:buSzPts val="2100"/>
                <a:buFont typeface="Georgia"/>
                <a:buNone/>
              </a:pPr>
              <a:endParaRPr sz="2100" b="0" i="0" u="none" strike="noStrike" cap="none">
                <a:solidFill>
                  <a:srgbClr val="FFFFFF"/>
                </a:solidFill>
                <a:latin typeface="Georgia"/>
                <a:ea typeface="Georgia"/>
                <a:cs typeface="Georgia"/>
                <a:sym typeface="Georgia"/>
              </a:endParaRPr>
            </a:p>
          </p:txBody>
        </p:sp>
        <p:sp>
          <p:nvSpPr>
            <p:cNvPr id="325" name="Google Shape;325;p56"/>
            <p:cNvSpPr txBox="1"/>
            <p:nvPr/>
          </p:nvSpPr>
          <p:spPr>
            <a:xfrm>
              <a:off x="0" y="41141"/>
              <a:ext cx="2065200" cy="951600"/>
            </a:xfrm>
            <a:prstGeom prst="rect">
              <a:avLst/>
            </a:prstGeom>
            <a:solidFill>
              <a:srgbClr val="EB8C00"/>
            </a:solidFill>
            <a:ln>
              <a:noFill/>
            </a:ln>
          </p:spPr>
          <p:txBody>
            <a:bodyPr spcFirstLastPara="1" wrap="square" lIns="68525" tIns="68525" rIns="68525" bIns="68525" anchor="ctr" anchorCtr="0">
              <a:noAutofit/>
            </a:bodyPr>
            <a:lstStyle/>
            <a:p>
              <a:pPr marL="0" marR="0" lvl="0" indent="0" algn="l" rtl="0">
                <a:lnSpc>
                  <a:spcPct val="100000"/>
                </a:lnSpc>
                <a:spcBef>
                  <a:spcPts val="0"/>
                </a:spcBef>
                <a:spcAft>
                  <a:spcPts val="0"/>
                </a:spcAft>
                <a:buClr>
                  <a:srgbClr val="FFFFFF"/>
                </a:buClr>
                <a:buSzPts val="3500"/>
                <a:buFont typeface="Georgia"/>
                <a:buNone/>
              </a:pPr>
              <a:r>
                <a:rPr lang="en" sz="3500" b="0" i="0" u="none" strike="noStrike" cap="none">
                  <a:solidFill>
                    <a:srgbClr val="FFFFFF"/>
                  </a:solidFill>
                  <a:latin typeface="Georgia"/>
                  <a:ea typeface="Georgia"/>
                  <a:cs typeface="Georgia"/>
                  <a:sym typeface="Georgia"/>
                </a:rPr>
                <a:t> Thank</a:t>
              </a:r>
              <a:endParaRPr sz="1100" b="0" i="0" u="none" strike="noStrike" cap="none">
                <a:solidFill>
                  <a:srgbClr val="000000"/>
                </a:solidFill>
                <a:latin typeface="Arial"/>
                <a:ea typeface="Arial"/>
                <a:cs typeface="Arial"/>
                <a:sym typeface="Arial"/>
              </a:endParaRPr>
            </a:p>
          </p:txBody>
        </p:sp>
      </p:grpSp>
      <p:sp>
        <p:nvSpPr>
          <p:cNvPr id="326" name="Google Shape;326;p56"/>
          <p:cNvSpPr txBox="1"/>
          <p:nvPr/>
        </p:nvSpPr>
        <p:spPr>
          <a:xfrm>
            <a:off x="1583231" y="2576476"/>
            <a:ext cx="1549200" cy="713700"/>
          </a:xfrm>
          <a:prstGeom prst="rect">
            <a:avLst/>
          </a:prstGeom>
          <a:solidFill>
            <a:srgbClr val="EB8C00"/>
          </a:solidFill>
          <a:ln>
            <a:noFill/>
          </a:ln>
        </p:spPr>
        <p:txBody>
          <a:bodyPr spcFirstLastPara="1" wrap="square" lIns="68525" tIns="68525" rIns="68525" bIns="68525" anchor="ctr" anchorCtr="0">
            <a:noAutofit/>
          </a:bodyPr>
          <a:lstStyle/>
          <a:p>
            <a:pPr marL="0" marR="0" lvl="0" indent="0" algn="l" rtl="0">
              <a:lnSpc>
                <a:spcPct val="100000"/>
              </a:lnSpc>
              <a:spcBef>
                <a:spcPts val="0"/>
              </a:spcBef>
              <a:spcAft>
                <a:spcPts val="0"/>
              </a:spcAft>
              <a:buClr>
                <a:srgbClr val="FFFFFF"/>
              </a:buClr>
              <a:buSzPts val="3500"/>
              <a:buFont typeface="Georgia"/>
              <a:buNone/>
            </a:pPr>
            <a:r>
              <a:rPr lang="en" sz="3500" b="0" i="0" u="none" strike="noStrike" cap="none">
                <a:solidFill>
                  <a:srgbClr val="FFFFFF"/>
                </a:solidFill>
                <a:latin typeface="Georgia"/>
                <a:ea typeface="Georgia"/>
                <a:cs typeface="Georgia"/>
                <a:sym typeface="Georgia"/>
              </a:rPr>
              <a:t> You</a:t>
            </a:r>
            <a:endParaRPr sz="1100" b="0" i="0" u="none" strike="noStrike" cap="none">
              <a:solidFill>
                <a:srgbClr val="000000"/>
              </a:solidFill>
              <a:latin typeface="Arial"/>
              <a:ea typeface="Arial"/>
              <a:cs typeface="Arial"/>
              <a:sym typeface="Arial"/>
            </a:endParaRPr>
          </a:p>
        </p:txBody>
      </p:sp>
      <p:sp>
        <p:nvSpPr>
          <p:cNvPr id="327" name="Google Shape;327;p56"/>
          <p:cNvSpPr/>
          <p:nvPr/>
        </p:nvSpPr>
        <p:spPr>
          <a:xfrm flipH="1">
            <a:off x="6923101" y="-1"/>
            <a:ext cx="2220900" cy="3888900"/>
          </a:xfrm>
          <a:prstGeom prst="rect">
            <a:avLst/>
          </a:prstGeom>
          <a:solidFill>
            <a:srgbClr val="EB8C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400" b="0" i="0" u="none" strike="noStrike" cap="none">
              <a:solidFill>
                <a:srgbClr val="FFFFFF"/>
              </a:solidFill>
              <a:latin typeface="Arial"/>
              <a:ea typeface="Arial"/>
              <a:cs typeface="Arial"/>
              <a:sym typeface="Arial"/>
            </a:endParaRPr>
          </a:p>
        </p:txBody>
      </p:sp>
      <p:pic>
        <p:nvPicPr>
          <p:cNvPr id="328" name="Google Shape;328;p56" descr="Google Shape;1477;p238"/>
          <p:cNvPicPr preferRelativeResize="0"/>
          <p:nvPr/>
        </p:nvPicPr>
        <p:blipFill rotWithShape="1">
          <a:blip r:embed="rId3">
            <a:alphaModFix/>
          </a:blip>
          <a:srcRect/>
          <a:stretch/>
        </p:blipFill>
        <p:spPr>
          <a:xfrm>
            <a:off x="7639508" y="2786235"/>
            <a:ext cx="788006" cy="650438"/>
          </a:xfrm>
          <a:prstGeom prst="rect">
            <a:avLst/>
          </a:prstGeom>
          <a:noFill/>
          <a:ln>
            <a:noFill/>
          </a:ln>
        </p:spPr>
      </p:pic>
      <p:sp>
        <p:nvSpPr>
          <p:cNvPr id="329" name="Google Shape;329;p56"/>
          <p:cNvSpPr/>
          <p:nvPr/>
        </p:nvSpPr>
        <p:spPr>
          <a:xfrm>
            <a:off x="0" y="3888900"/>
            <a:ext cx="6924900" cy="1254600"/>
          </a:xfrm>
          <a:prstGeom prst="rect">
            <a:avLst/>
          </a:prstGeom>
          <a:solidFill>
            <a:srgbClr val="00000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30" name="Google Shape;330;p56"/>
          <p:cNvSpPr txBox="1"/>
          <p:nvPr/>
        </p:nvSpPr>
        <p:spPr>
          <a:xfrm>
            <a:off x="529178" y="4355902"/>
            <a:ext cx="5148600" cy="3978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chemeClr val="dk1"/>
              </a:buClr>
              <a:buSzPts val="1100"/>
              <a:buFont typeface="Arial"/>
              <a:buNone/>
            </a:pPr>
            <a:r>
              <a:rPr lang="en" sz="500" b="0" i="0" u="none" strike="noStrike" cap="none">
                <a:solidFill>
                  <a:srgbClr val="FFFFFF"/>
                </a:solidFill>
                <a:latin typeface="Arial"/>
                <a:ea typeface="Arial"/>
                <a:cs typeface="Arial"/>
                <a:sym typeface="Arial"/>
              </a:rPr>
              <a:t>© 2020 PwC. All rights reserved. PwC refers to the US member firm or one of its subsidiaries or affiliates and may  sometimes refer to the PwC network. Each member firm is a separate legal entity. Please see www.pwc.com/structure for further details. This content is for general information purposes only and should not be used as a substitute for  consultation with professional advisors.</a:t>
            </a:r>
            <a:endParaRPr sz="500" b="0" i="0" u="none" strike="noStrike" cap="none">
              <a:solidFill>
                <a:srgbClr val="FFFFFF"/>
              </a:solidFill>
              <a:latin typeface="Arial"/>
              <a:ea typeface="Arial"/>
              <a:cs typeface="Arial"/>
              <a:sym typeface="Arial"/>
            </a:endParaRPr>
          </a:p>
        </p:txBody>
      </p:sp>
      <p:sp>
        <p:nvSpPr>
          <p:cNvPr id="331" name="Google Shape;331;p56"/>
          <p:cNvSpPr/>
          <p:nvPr/>
        </p:nvSpPr>
        <p:spPr>
          <a:xfrm>
            <a:off x="0" y="3837275"/>
            <a:ext cx="9144000" cy="118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56"/>
          <p:cNvSpPr/>
          <p:nvPr/>
        </p:nvSpPr>
        <p:spPr>
          <a:xfrm rot="-5400000">
            <a:off x="4353100" y="2512650"/>
            <a:ext cx="5143500" cy="118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Title 1 1">
  <p:cSld name="Title Slide Lines 2_2_2">
    <p:bg>
      <p:bgPr>
        <a:blipFill>
          <a:blip r:embed="rId2">
            <a:alphaModFix/>
          </a:blip>
          <a:stretch>
            <a:fillRect/>
          </a:stretch>
        </a:blipFill>
        <a:effectLst/>
      </p:bgPr>
    </p:bg>
    <p:spTree>
      <p:nvGrpSpPr>
        <p:cNvPr id="1" name="Shape 333"/>
        <p:cNvGrpSpPr/>
        <p:nvPr/>
      </p:nvGrpSpPr>
      <p:grpSpPr>
        <a:xfrm>
          <a:off x="0" y="0"/>
          <a:ext cx="0" cy="0"/>
          <a:chOff x="0" y="0"/>
          <a:chExt cx="0" cy="0"/>
        </a:xfrm>
      </p:grpSpPr>
      <p:sp>
        <p:nvSpPr>
          <p:cNvPr id="334" name="Google Shape;334;p57"/>
          <p:cNvSpPr/>
          <p:nvPr/>
        </p:nvSpPr>
        <p:spPr>
          <a:xfrm>
            <a:off x="0" y="0"/>
            <a:ext cx="9144000" cy="5143500"/>
          </a:xfrm>
          <a:prstGeom prst="rect">
            <a:avLst/>
          </a:prstGeom>
          <a:solidFill>
            <a:srgbClr val="000000">
              <a:alpha val="2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pic>
        <p:nvPicPr>
          <p:cNvPr id="335" name="Google Shape;335;p57"/>
          <p:cNvPicPr preferRelativeResize="0"/>
          <p:nvPr/>
        </p:nvPicPr>
        <p:blipFill rotWithShape="1">
          <a:blip r:embed="rId3">
            <a:alphaModFix/>
          </a:blip>
          <a:srcRect t="20280" r="14842" b="27465"/>
          <a:stretch/>
        </p:blipFill>
        <p:spPr>
          <a:xfrm>
            <a:off x="0" y="2535400"/>
            <a:ext cx="9144000" cy="2608049"/>
          </a:xfrm>
          <a:prstGeom prst="rect">
            <a:avLst/>
          </a:prstGeom>
          <a:noFill/>
          <a:ln>
            <a:noFill/>
          </a:ln>
        </p:spPr>
      </p:pic>
      <p:sp>
        <p:nvSpPr>
          <p:cNvPr id="336" name="Google Shape;336;p57"/>
          <p:cNvSpPr/>
          <p:nvPr/>
        </p:nvSpPr>
        <p:spPr>
          <a:xfrm>
            <a:off x="0" y="0"/>
            <a:ext cx="6100500" cy="2699100"/>
          </a:xfrm>
          <a:prstGeom prst="rect">
            <a:avLst/>
          </a:prstGeom>
          <a:solidFill>
            <a:srgbClr val="3F3F3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Calibri"/>
              <a:buNone/>
            </a:pPr>
            <a:endParaRPr sz="1400" b="0" i="0" u="none" strike="noStrike" cap="none">
              <a:solidFill>
                <a:srgbClr val="FFFFFF"/>
              </a:solidFill>
              <a:latin typeface="Arial"/>
              <a:ea typeface="Arial"/>
              <a:cs typeface="Arial"/>
              <a:sym typeface="Arial"/>
            </a:endParaRPr>
          </a:p>
        </p:txBody>
      </p:sp>
      <p:sp>
        <p:nvSpPr>
          <p:cNvPr id="337" name="Google Shape;337;p57"/>
          <p:cNvSpPr/>
          <p:nvPr/>
        </p:nvSpPr>
        <p:spPr>
          <a:xfrm>
            <a:off x="0" y="2552050"/>
            <a:ext cx="6100500" cy="672600"/>
          </a:xfrm>
          <a:prstGeom prst="rect">
            <a:avLst/>
          </a:prstGeom>
          <a:solidFill>
            <a:srgbClr val="000000"/>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CF412E"/>
              </a:solidFill>
              <a:latin typeface="Arial"/>
              <a:ea typeface="Arial"/>
              <a:cs typeface="Arial"/>
              <a:sym typeface="Arial"/>
            </a:endParaRPr>
          </a:p>
        </p:txBody>
      </p:sp>
      <p:pic>
        <p:nvPicPr>
          <p:cNvPr id="338" name="Google Shape;338;p57"/>
          <p:cNvPicPr preferRelativeResize="0"/>
          <p:nvPr/>
        </p:nvPicPr>
        <p:blipFill rotWithShape="1">
          <a:blip r:embed="rId4">
            <a:alphaModFix/>
          </a:blip>
          <a:srcRect/>
          <a:stretch/>
        </p:blipFill>
        <p:spPr>
          <a:xfrm>
            <a:off x="6100444" y="0"/>
            <a:ext cx="3043554" cy="2552050"/>
          </a:xfrm>
          <a:prstGeom prst="rect">
            <a:avLst/>
          </a:prstGeom>
          <a:noFill/>
          <a:ln>
            <a:noFill/>
          </a:ln>
        </p:spPr>
      </p:pic>
      <p:sp>
        <p:nvSpPr>
          <p:cNvPr id="339" name="Google Shape;339;p57"/>
          <p:cNvSpPr txBox="1">
            <a:spLocks noGrp="1"/>
          </p:cNvSpPr>
          <p:nvPr>
            <p:ph type="subTitle" idx="1"/>
          </p:nvPr>
        </p:nvSpPr>
        <p:spPr>
          <a:xfrm>
            <a:off x="332200" y="321475"/>
            <a:ext cx="1677600" cy="3309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200"/>
              <a:buNone/>
              <a:defRPr sz="800">
                <a:solidFill>
                  <a:srgbClr val="FFFFFF"/>
                </a:solidFill>
                <a:latin typeface="Georgia"/>
                <a:ea typeface="Georgia"/>
                <a:cs typeface="Georgia"/>
                <a:sym typeface="Georgia"/>
              </a:defRPr>
            </a:lvl1pPr>
            <a:lvl2pPr lvl="1" algn="l">
              <a:lnSpc>
                <a:spcPct val="100000"/>
              </a:lnSpc>
              <a:spcBef>
                <a:spcPts val="0"/>
              </a:spcBef>
              <a:spcAft>
                <a:spcPts val="0"/>
              </a:spcAft>
              <a:buSzPts val="1200"/>
              <a:buNone/>
              <a:defRPr sz="800">
                <a:solidFill>
                  <a:srgbClr val="FFFFFF"/>
                </a:solidFill>
                <a:latin typeface="Georgia"/>
                <a:ea typeface="Georgia"/>
                <a:cs typeface="Georgia"/>
                <a:sym typeface="Georgia"/>
              </a:defRPr>
            </a:lvl2pPr>
            <a:lvl3pPr lvl="2" algn="l">
              <a:lnSpc>
                <a:spcPct val="100000"/>
              </a:lnSpc>
              <a:spcBef>
                <a:spcPts val="0"/>
              </a:spcBef>
              <a:spcAft>
                <a:spcPts val="0"/>
              </a:spcAft>
              <a:buSzPts val="1200"/>
              <a:buNone/>
              <a:defRPr sz="800">
                <a:solidFill>
                  <a:srgbClr val="FFFFFF"/>
                </a:solidFill>
                <a:latin typeface="Georgia"/>
                <a:ea typeface="Georgia"/>
                <a:cs typeface="Georgia"/>
                <a:sym typeface="Georgia"/>
              </a:defRPr>
            </a:lvl3pPr>
            <a:lvl4pPr lvl="3" algn="l">
              <a:lnSpc>
                <a:spcPct val="100000"/>
              </a:lnSpc>
              <a:spcBef>
                <a:spcPts val="0"/>
              </a:spcBef>
              <a:spcAft>
                <a:spcPts val="0"/>
              </a:spcAft>
              <a:buSzPts val="1200"/>
              <a:buNone/>
              <a:defRPr sz="800">
                <a:solidFill>
                  <a:srgbClr val="FFFFFF"/>
                </a:solidFill>
                <a:latin typeface="Georgia"/>
                <a:ea typeface="Georgia"/>
                <a:cs typeface="Georgia"/>
                <a:sym typeface="Georgia"/>
              </a:defRPr>
            </a:lvl4pPr>
            <a:lvl5pPr lvl="4" algn="l">
              <a:lnSpc>
                <a:spcPct val="100000"/>
              </a:lnSpc>
              <a:spcBef>
                <a:spcPts val="0"/>
              </a:spcBef>
              <a:spcAft>
                <a:spcPts val="0"/>
              </a:spcAft>
              <a:buSzPts val="1200"/>
              <a:buNone/>
              <a:defRPr sz="800">
                <a:solidFill>
                  <a:srgbClr val="FFFFFF"/>
                </a:solidFill>
                <a:latin typeface="Georgia"/>
                <a:ea typeface="Georgia"/>
                <a:cs typeface="Georgia"/>
                <a:sym typeface="Georgia"/>
              </a:defRPr>
            </a:lvl5pPr>
            <a:lvl6pPr lvl="5" algn="l">
              <a:lnSpc>
                <a:spcPct val="100000"/>
              </a:lnSpc>
              <a:spcBef>
                <a:spcPts val="0"/>
              </a:spcBef>
              <a:spcAft>
                <a:spcPts val="0"/>
              </a:spcAft>
              <a:buSzPts val="1200"/>
              <a:buNone/>
              <a:defRPr sz="800">
                <a:solidFill>
                  <a:srgbClr val="FFFFFF"/>
                </a:solidFill>
                <a:latin typeface="Georgia"/>
                <a:ea typeface="Georgia"/>
                <a:cs typeface="Georgia"/>
                <a:sym typeface="Georgia"/>
              </a:defRPr>
            </a:lvl6pPr>
            <a:lvl7pPr lvl="6" algn="l">
              <a:lnSpc>
                <a:spcPct val="100000"/>
              </a:lnSpc>
              <a:spcBef>
                <a:spcPts val="0"/>
              </a:spcBef>
              <a:spcAft>
                <a:spcPts val="0"/>
              </a:spcAft>
              <a:buSzPts val="1200"/>
              <a:buNone/>
              <a:defRPr sz="800">
                <a:solidFill>
                  <a:srgbClr val="FFFFFF"/>
                </a:solidFill>
                <a:latin typeface="Georgia"/>
                <a:ea typeface="Georgia"/>
                <a:cs typeface="Georgia"/>
                <a:sym typeface="Georgia"/>
              </a:defRPr>
            </a:lvl7pPr>
            <a:lvl8pPr lvl="7" algn="l">
              <a:lnSpc>
                <a:spcPct val="100000"/>
              </a:lnSpc>
              <a:spcBef>
                <a:spcPts val="0"/>
              </a:spcBef>
              <a:spcAft>
                <a:spcPts val="0"/>
              </a:spcAft>
              <a:buSzPts val="1200"/>
              <a:buNone/>
              <a:defRPr sz="800">
                <a:solidFill>
                  <a:srgbClr val="FFFFFF"/>
                </a:solidFill>
                <a:latin typeface="Georgia"/>
                <a:ea typeface="Georgia"/>
                <a:cs typeface="Georgia"/>
                <a:sym typeface="Georgia"/>
              </a:defRPr>
            </a:lvl8pPr>
            <a:lvl9pPr lvl="8" algn="l">
              <a:lnSpc>
                <a:spcPct val="100000"/>
              </a:lnSpc>
              <a:spcBef>
                <a:spcPts val="0"/>
              </a:spcBef>
              <a:spcAft>
                <a:spcPts val="0"/>
              </a:spcAft>
              <a:buSzPts val="1200"/>
              <a:buNone/>
              <a:defRPr sz="800">
                <a:solidFill>
                  <a:srgbClr val="FFFFFF"/>
                </a:solidFill>
                <a:latin typeface="Georgia"/>
                <a:ea typeface="Georgia"/>
                <a:cs typeface="Georgia"/>
                <a:sym typeface="Georgia"/>
              </a:defRPr>
            </a:lvl9pPr>
          </a:lstStyle>
          <a:p>
            <a:endParaRPr/>
          </a:p>
        </p:txBody>
      </p:sp>
      <p:sp>
        <p:nvSpPr>
          <p:cNvPr id="340" name="Google Shape;340;p57"/>
          <p:cNvSpPr txBox="1">
            <a:spLocks noGrp="1"/>
          </p:cNvSpPr>
          <p:nvPr>
            <p:ph type="subTitle" idx="2"/>
          </p:nvPr>
        </p:nvSpPr>
        <p:spPr>
          <a:xfrm>
            <a:off x="332200" y="704050"/>
            <a:ext cx="4105200" cy="16041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200"/>
              <a:buNone/>
              <a:defRPr sz="4200">
                <a:solidFill>
                  <a:srgbClr val="FFFFFF"/>
                </a:solidFill>
                <a:latin typeface="Georgia"/>
                <a:ea typeface="Georgia"/>
                <a:cs typeface="Georgia"/>
                <a:sym typeface="Georgia"/>
              </a:defRPr>
            </a:lvl1pPr>
            <a:lvl2pPr lvl="1" algn="l">
              <a:lnSpc>
                <a:spcPct val="100000"/>
              </a:lnSpc>
              <a:spcBef>
                <a:spcPts val="0"/>
              </a:spcBef>
              <a:spcAft>
                <a:spcPts val="0"/>
              </a:spcAft>
              <a:buSzPts val="1200"/>
              <a:buNone/>
              <a:defRPr sz="4200">
                <a:solidFill>
                  <a:srgbClr val="FFFFFF"/>
                </a:solidFill>
                <a:latin typeface="Georgia"/>
                <a:ea typeface="Georgia"/>
                <a:cs typeface="Georgia"/>
                <a:sym typeface="Georgia"/>
              </a:defRPr>
            </a:lvl2pPr>
            <a:lvl3pPr lvl="2" algn="l">
              <a:lnSpc>
                <a:spcPct val="100000"/>
              </a:lnSpc>
              <a:spcBef>
                <a:spcPts val="0"/>
              </a:spcBef>
              <a:spcAft>
                <a:spcPts val="0"/>
              </a:spcAft>
              <a:buSzPts val="1200"/>
              <a:buNone/>
              <a:defRPr sz="4200">
                <a:solidFill>
                  <a:srgbClr val="FFFFFF"/>
                </a:solidFill>
                <a:latin typeface="Georgia"/>
                <a:ea typeface="Georgia"/>
                <a:cs typeface="Georgia"/>
                <a:sym typeface="Georgia"/>
              </a:defRPr>
            </a:lvl3pPr>
            <a:lvl4pPr lvl="3" algn="l">
              <a:lnSpc>
                <a:spcPct val="100000"/>
              </a:lnSpc>
              <a:spcBef>
                <a:spcPts val="0"/>
              </a:spcBef>
              <a:spcAft>
                <a:spcPts val="0"/>
              </a:spcAft>
              <a:buSzPts val="1200"/>
              <a:buNone/>
              <a:defRPr sz="4200">
                <a:solidFill>
                  <a:srgbClr val="FFFFFF"/>
                </a:solidFill>
                <a:latin typeface="Georgia"/>
                <a:ea typeface="Georgia"/>
                <a:cs typeface="Georgia"/>
                <a:sym typeface="Georgia"/>
              </a:defRPr>
            </a:lvl4pPr>
            <a:lvl5pPr lvl="4" algn="l">
              <a:lnSpc>
                <a:spcPct val="100000"/>
              </a:lnSpc>
              <a:spcBef>
                <a:spcPts val="0"/>
              </a:spcBef>
              <a:spcAft>
                <a:spcPts val="0"/>
              </a:spcAft>
              <a:buSzPts val="1200"/>
              <a:buNone/>
              <a:defRPr sz="4200">
                <a:solidFill>
                  <a:srgbClr val="FFFFFF"/>
                </a:solidFill>
                <a:latin typeface="Georgia"/>
                <a:ea typeface="Georgia"/>
                <a:cs typeface="Georgia"/>
                <a:sym typeface="Georgia"/>
              </a:defRPr>
            </a:lvl5pPr>
            <a:lvl6pPr lvl="5" algn="l">
              <a:lnSpc>
                <a:spcPct val="100000"/>
              </a:lnSpc>
              <a:spcBef>
                <a:spcPts val="0"/>
              </a:spcBef>
              <a:spcAft>
                <a:spcPts val="0"/>
              </a:spcAft>
              <a:buSzPts val="1200"/>
              <a:buNone/>
              <a:defRPr sz="4200">
                <a:solidFill>
                  <a:srgbClr val="FFFFFF"/>
                </a:solidFill>
                <a:latin typeface="Georgia"/>
                <a:ea typeface="Georgia"/>
                <a:cs typeface="Georgia"/>
                <a:sym typeface="Georgia"/>
              </a:defRPr>
            </a:lvl6pPr>
            <a:lvl7pPr lvl="6" algn="l">
              <a:lnSpc>
                <a:spcPct val="100000"/>
              </a:lnSpc>
              <a:spcBef>
                <a:spcPts val="0"/>
              </a:spcBef>
              <a:spcAft>
                <a:spcPts val="0"/>
              </a:spcAft>
              <a:buSzPts val="1200"/>
              <a:buNone/>
              <a:defRPr sz="4200">
                <a:solidFill>
                  <a:srgbClr val="FFFFFF"/>
                </a:solidFill>
                <a:latin typeface="Georgia"/>
                <a:ea typeface="Georgia"/>
                <a:cs typeface="Georgia"/>
                <a:sym typeface="Georgia"/>
              </a:defRPr>
            </a:lvl7pPr>
            <a:lvl8pPr lvl="7" algn="l">
              <a:lnSpc>
                <a:spcPct val="100000"/>
              </a:lnSpc>
              <a:spcBef>
                <a:spcPts val="0"/>
              </a:spcBef>
              <a:spcAft>
                <a:spcPts val="0"/>
              </a:spcAft>
              <a:buSzPts val="1200"/>
              <a:buNone/>
              <a:defRPr sz="4200">
                <a:solidFill>
                  <a:srgbClr val="FFFFFF"/>
                </a:solidFill>
                <a:latin typeface="Georgia"/>
                <a:ea typeface="Georgia"/>
                <a:cs typeface="Georgia"/>
                <a:sym typeface="Georgia"/>
              </a:defRPr>
            </a:lvl8pPr>
            <a:lvl9pPr lvl="8" algn="l">
              <a:lnSpc>
                <a:spcPct val="100000"/>
              </a:lnSpc>
              <a:spcBef>
                <a:spcPts val="0"/>
              </a:spcBef>
              <a:spcAft>
                <a:spcPts val="0"/>
              </a:spcAft>
              <a:buSzPts val="1200"/>
              <a:buNone/>
              <a:defRPr sz="4200">
                <a:solidFill>
                  <a:srgbClr val="FFFFFF"/>
                </a:solidFill>
                <a:latin typeface="Georgia"/>
                <a:ea typeface="Georgia"/>
                <a:cs typeface="Georgia"/>
                <a:sym typeface="Georgia"/>
              </a:defRPr>
            </a:lvl9pPr>
          </a:lstStyle>
          <a:p>
            <a:endParaRPr/>
          </a:p>
        </p:txBody>
      </p:sp>
      <p:sp>
        <p:nvSpPr>
          <p:cNvPr id="341" name="Google Shape;341;p57"/>
          <p:cNvSpPr txBox="1">
            <a:spLocks noGrp="1"/>
          </p:cNvSpPr>
          <p:nvPr>
            <p:ph type="subTitle" idx="3"/>
          </p:nvPr>
        </p:nvSpPr>
        <p:spPr>
          <a:xfrm>
            <a:off x="332186" y="2811780"/>
            <a:ext cx="4105200" cy="445800"/>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Clr>
                <a:schemeClr val="lt1"/>
              </a:buClr>
              <a:buSzPts val="1400"/>
              <a:buFont typeface="Georgia"/>
              <a:buNone/>
              <a:defRPr sz="1400" i="0" u="none" strike="noStrike" cap="none">
                <a:solidFill>
                  <a:schemeClr val="lt1"/>
                </a:solidFill>
                <a:latin typeface="Georgia"/>
                <a:ea typeface="Georgia"/>
                <a:cs typeface="Georgia"/>
                <a:sym typeface="Georgia"/>
              </a:defRPr>
            </a:lvl1pPr>
            <a:lvl2pPr marR="0" lvl="1"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2pPr>
            <a:lvl3pPr marR="0" lvl="2"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R="0" lvl="3"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R="0" lvl="4"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R="0" lvl="5"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R="0" lvl="6"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R="0" lvl="7"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R="0" lvl="8"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Content Key Messaging">
  <p:cSld name="Title Slide Lines 2_2_1">
    <p:bg>
      <p:bgPr>
        <a:blipFill>
          <a:blip r:embed="rId2">
            <a:alphaModFix/>
          </a:blip>
          <a:stretch>
            <a:fillRect/>
          </a:stretch>
        </a:blipFill>
        <a:effectLst/>
      </p:bgPr>
    </p:bg>
    <p:spTree>
      <p:nvGrpSpPr>
        <p:cNvPr id="1" name="Shape 342"/>
        <p:cNvGrpSpPr/>
        <p:nvPr/>
      </p:nvGrpSpPr>
      <p:grpSpPr>
        <a:xfrm>
          <a:off x="0" y="0"/>
          <a:ext cx="0" cy="0"/>
          <a:chOff x="0" y="0"/>
          <a:chExt cx="0" cy="0"/>
        </a:xfrm>
      </p:grpSpPr>
      <p:sp>
        <p:nvSpPr>
          <p:cNvPr id="343" name="Google Shape;343;p58"/>
          <p:cNvSpPr/>
          <p:nvPr/>
        </p:nvSpPr>
        <p:spPr>
          <a:xfrm>
            <a:off x="0" y="0"/>
            <a:ext cx="9144000" cy="5143500"/>
          </a:xfrm>
          <a:prstGeom prst="rect">
            <a:avLst/>
          </a:prstGeom>
          <a:solidFill>
            <a:srgbClr val="000000">
              <a:alpha val="41176"/>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44" name="Google Shape;344;p58"/>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58"/>
          <p:cNvSpPr txBox="1">
            <a:spLocks noGrp="1"/>
          </p:cNvSpPr>
          <p:nvPr>
            <p:ph type="title"/>
          </p:nvPr>
        </p:nvSpPr>
        <p:spPr>
          <a:xfrm>
            <a:off x="104050" y="1706050"/>
            <a:ext cx="3655500" cy="1248000"/>
          </a:xfrm>
          <a:prstGeom prst="rect">
            <a:avLst/>
          </a:prstGeom>
          <a:noFill/>
          <a:ln>
            <a:noFill/>
          </a:ln>
        </p:spPr>
        <p:txBody>
          <a:bodyPr spcFirstLastPara="1" wrap="square" lIns="0" tIns="0" rIns="0" bIns="0" anchor="ctr" anchorCtr="0">
            <a:noAutofit/>
          </a:bodyPr>
          <a:lstStyle>
            <a:lvl1pPr lvl="0" algn="l">
              <a:lnSpc>
                <a:spcPct val="85000"/>
              </a:lnSpc>
              <a:spcBef>
                <a:spcPts val="0"/>
              </a:spcBef>
              <a:spcAft>
                <a:spcPts val="0"/>
              </a:spcAft>
              <a:buSzPts val="2400"/>
              <a:buNone/>
              <a:defRPr sz="4100">
                <a:solidFill>
                  <a:srgbClr val="FFFFFF"/>
                </a:solidFill>
              </a:defRPr>
            </a:lvl1pPr>
            <a:lvl2pPr lvl="1" algn="l">
              <a:lnSpc>
                <a:spcPct val="100000"/>
              </a:lnSpc>
              <a:spcBef>
                <a:spcPts val="0"/>
              </a:spcBef>
              <a:spcAft>
                <a:spcPts val="0"/>
              </a:spcAft>
              <a:buSzPts val="1100"/>
              <a:buNone/>
              <a:defRPr sz="4100"/>
            </a:lvl2pPr>
            <a:lvl3pPr lvl="2" algn="l">
              <a:lnSpc>
                <a:spcPct val="100000"/>
              </a:lnSpc>
              <a:spcBef>
                <a:spcPts val="0"/>
              </a:spcBef>
              <a:spcAft>
                <a:spcPts val="0"/>
              </a:spcAft>
              <a:buSzPts val="1100"/>
              <a:buNone/>
              <a:defRPr sz="4100"/>
            </a:lvl3pPr>
            <a:lvl4pPr lvl="3" algn="l">
              <a:lnSpc>
                <a:spcPct val="100000"/>
              </a:lnSpc>
              <a:spcBef>
                <a:spcPts val="0"/>
              </a:spcBef>
              <a:spcAft>
                <a:spcPts val="0"/>
              </a:spcAft>
              <a:buSzPts val="1100"/>
              <a:buNone/>
              <a:defRPr sz="4100"/>
            </a:lvl4pPr>
            <a:lvl5pPr lvl="4" algn="l">
              <a:lnSpc>
                <a:spcPct val="100000"/>
              </a:lnSpc>
              <a:spcBef>
                <a:spcPts val="0"/>
              </a:spcBef>
              <a:spcAft>
                <a:spcPts val="0"/>
              </a:spcAft>
              <a:buSzPts val="1100"/>
              <a:buNone/>
              <a:defRPr sz="4100"/>
            </a:lvl5pPr>
            <a:lvl6pPr lvl="5" algn="l">
              <a:lnSpc>
                <a:spcPct val="100000"/>
              </a:lnSpc>
              <a:spcBef>
                <a:spcPts val="0"/>
              </a:spcBef>
              <a:spcAft>
                <a:spcPts val="0"/>
              </a:spcAft>
              <a:buSzPts val="1100"/>
              <a:buNone/>
              <a:defRPr sz="4100"/>
            </a:lvl6pPr>
            <a:lvl7pPr lvl="6" algn="l">
              <a:lnSpc>
                <a:spcPct val="100000"/>
              </a:lnSpc>
              <a:spcBef>
                <a:spcPts val="0"/>
              </a:spcBef>
              <a:spcAft>
                <a:spcPts val="0"/>
              </a:spcAft>
              <a:buSzPts val="1100"/>
              <a:buNone/>
              <a:defRPr sz="4100"/>
            </a:lvl7pPr>
            <a:lvl8pPr lvl="7" algn="l">
              <a:lnSpc>
                <a:spcPct val="100000"/>
              </a:lnSpc>
              <a:spcBef>
                <a:spcPts val="0"/>
              </a:spcBef>
              <a:spcAft>
                <a:spcPts val="0"/>
              </a:spcAft>
              <a:buSzPts val="1100"/>
              <a:buNone/>
              <a:defRPr sz="4100"/>
            </a:lvl8pPr>
            <a:lvl9pPr lvl="8" algn="l">
              <a:lnSpc>
                <a:spcPct val="100000"/>
              </a:lnSpc>
              <a:spcBef>
                <a:spcPts val="0"/>
              </a:spcBef>
              <a:spcAft>
                <a:spcPts val="0"/>
              </a:spcAft>
              <a:buSzPts val="1100"/>
              <a:buNone/>
              <a:defRPr sz="4100"/>
            </a:lvl9pPr>
          </a:lstStyle>
          <a:p>
            <a:endParaRPr/>
          </a:p>
        </p:txBody>
      </p:sp>
      <p:sp>
        <p:nvSpPr>
          <p:cNvPr id="346" name="Google Shape;346;p58"/>
          <p:cNvSpPr txBox="1">
            <a:spLocks noGrp="1"/>
          </p:cNvSpPr>
          <p:nvPr>
            <p:ph type="subTitle" idx="1"/>
          </p:nvPr>
        </p:nvSpPr>
        <p:spPr>
          <a:xfrm>
            <a:off x="6082775" y="871725"/>
            <a:ext cx="1550400" cy="294900"/>
          </a:xfrm>
          <a:prstGeom prst="rect">
            <a:avLst/>
          </a:prstGeom>
          <a:solidFill>
            <a:schemeClr val="accent2"/>
          </a:solidFill>
          <a:ln>
            <a:noFill/>
          </a:ln>
        </p:spPr>
        <p:txBody>
          <a:bodyPr spcFirstLastPara="1" wrap="square" lIns="0" tIns="0" rIns="0" bIns="0" anchor="ctr" anchorCtr="0">
            <a:noAutofit/>
          </a:bodyPr>
          <a:lstStyle>
            <a:lvl1pPr lvl="0" algn="ctr">
              <a:lnSpc>
                <a:spcPct val="100000"/>
              </a:lnSpc>
              <a:spcBef>
                <a:spcPts val="0"/>
              </a:spcBef>
              <a:spcAft>
                <a:spcPts val="0"/>
              </a:spcAft>
              <a:buSzPts val="1200"/>
              <a:buNone/>
              <a:defRPr sz="1000" b="1">
                <a:solidFill>
                  <a:srgbClr val="FFFFFF"/>
                </a:solidFill>
              </a:defRPr>
            </a:lvl1pPr>
            <a:lvl2pPr lvl="1" algn="ctr">
              <a:lnSpc>
                <a:spcPct val="100000"/>
              </a:lnSpc>
              <a:spcBef>
                <a:spcPts val="0"/>
              </a:spcBef>
              <a:spcAft>
                <a:spcPts val="0"/>
              </a:spcAft>
              <a:buSzPts val="1200"/>
              <a:buNone/>
              <a:defRPr sz="1000" b="1">
                <a:solidFill>
                  <a:srgbClr val="FFFFFF"/>
                </a:solidFill>
              </a:defRPr>
            </a:lvl2pPr>
            <a:lvl3pPr lvl="2" algn="ctr">
              <a:lnSpc>
                <a:spcPct val="100000"/>
              </a:lnSpc>
              <a:spcBef>
                <a:spcPts val="0"/>
              </a:spcBef>
              <a:spcAft>
                <a:spcPts val="0"/>
              </a:spcAft>
              <a:buSzPts val="1200"/>
              <a:buNone/>
              <a:defRPr sz="1000" b="1">
                <a:solidFill>
                  <a:srgbClr val="FFFFFF"/>
                </a:solidFill>
              </a:defRPr>
            </a:lvl3pPr>
            <a:lvl4pPr lvl="3" algn="ctr">
              <a:lnSpc>
                <a:spcPct val="100000"/>
              </a:lnSpc>
              <a:spcBef>
                <a:spcPts val="0"/>
              </a:spcBef>
              <a:spcAft>
                <a:spcPts val="0"/>
              </a:spcAft>
              <a:buSzPts val="1200"/>
              <a:buNone/>
              <a:defRPr sz="1000" b="1">
                <a:solidFill>
                  <a:srgbClr val="FFFFFF"/>
                </a:solidFill>
              </a:defRPr>
            </a:lvl4pPr>
            <a:lvl5pPr lvl="4" algn="ctr">
              <a:lnSpc>
                <a:spcPct val="100000"/>
              </a:lnSpc>
              <a:spcBef>
                <a:spcPts val="0"/>
              </a:spcBef>
              <a:spcAft>
                <a:spcPts val="0"/>
              </a:spcAft>
              <a:buSzPts val="1200"/>
              <a:buNone/>
              <a:defRPr sz="1000" b="1">
                <a:solidFill>
                  <a:srgbClr val="FFFFFF"/>
                </a:solidFill>
              </a:defRPr>
            </a:lvl5pPr>
            <a:lvl6pPr lvl="5" algn="ctr">
              <a:lnSpc>
                <a:spcPct val="100000"/>
              </a:lnSpc>
              <a:spcBef>
                <a:spcPts val="0"/>
              </a:spcBef>
              <a:spcAft>
                <a:spcPts val="0"/>
              </a:spcAft>
              <a:buSzPts val="1200"/>
              <a:buNone/>
              <a:defRPr sz="1000" b="1">
                <a:solidFill>
                  <a:srgbClr val="FFFFFF"/>
                </a:solidFill>
              </a:defRPr>
            </a:lvl6pPr>
            <a:lvl7pPr lvl="6" algn="ctr">
              <a:lnSpc>
                <a:spcPct val="100000"/>
              </a:lnSpc>
              <a:spcBef>
                <a:spcPts val="0"/>
              </a:spcBef>
              <a:spcAft>
                <a:spcPts val="0"/>
              </a:spcAft>
              <a:buSzPts val="1200"/>
              <a:buNone/>
              <a:defRPr sz="1000" b="1">
                <a:solidFill>
                  <a:srgbClr val="FFFFFF"/>
                </a:solidFill>
              </a:defRPr>
            </a:lvl7pPr>
            <a:lvl8pPr lvl="7" algn="ctr">
              <a:lnSpc>
                <a:spcPct val="100000"/>
              </a:lnSpc>
              <a:spcBef>
                <a:spcPts val="0"/>
              </a:spcBef>
              <a:spcAft>
                <a:spcPts val="0"/>
              </a:spcAft>
              <a:buSzPts val="1200"/>
              <a:buNone/>
              <a:defRPr sz="1000" b="1">
                <a:solidFill>
                  <a:srgbClr val="FFFFFF"/>
                </a:solidFill>
              </a:defRPr>
            </a:lvl8pPr>
            <a:lvl9pPr lvl="8" algn="ctr">
              <a:lnSpc>
                <a:spcPct val="100000"/>
              </a:lnSpc>
              <a:spcBef>
                <a:spcPts val="0"/>
              </a:spcBef>
              <a:spcAft>
                <a:spcPts val="0"/>
              </a:spcAft>
              <a:buSzPts val="1200"/>
              <a:buNone/>
              <a:defRPr sz="1000" b="1">
                <a:solidFill>
                  <a:srgbClr val="FFFFFF"/>
                </a:solidFill>
              </a:defRPr>
            </a:lvl9pPr>
          </a:lstStyle>
          <a:p>
            <a:endParaRPr/>
          </a:p>
        </p:txBody>
      </p:sp>
      <p:sp>
        <p:nvSpPr>
          <p:cNvPr id="347" name="Google Shape;347;p58"/>
          <p:cNvSpPr/>
          <p:nvPr/>
        </p:nvSpPr>
        <p:spPr>
          <a:xfrm>
            <a:off x="6680221" y="1367450"/>
            <a:ext cx="355529" cy="338600"/>
          </a:xfrm>
          <a:custGeom>
            <a:avLst/>
            <a:gdLst/>
            <a:ahLst/>
            <a:cxnLst/>
            <a:rect l="l" t="t" r="r" b="b"/>
            <a:pathLst>
              <a:path w="208" h="198" extrusionOk="0">
                <a:moveTo>
                  <a:pt x="136" y="118"/>
                </a:moveTo>
                <a:cubicBezTo>
                  <a:pt x="181" y="83"/>
                  <a:pt x="181" y="83"/>
                  <a:pt x="181" y="83"/>
                </a:cubicBezTo>
                <a:cubicBezTo>
                  <a:pt x="124" y="80"/>
                  <a:pt x="124" y="80"/>
                  <a:pt x="124" y="80"/>
                </a:cubicBezTo>
                <a:cubicBezTo>
                  <a:pt x="104" y="27"/>
                  <a:pt x="104" y="27"/>
                  <a:pt x="104" y="27"/>
                </a:cubicBezTo>
                <a:cubicBezTo>
                  <a:pt x="84" y="80"/>
                  <a:pt x="84" y="80"/>
                  <a:pt x="84" y="80"/>
                </a:cubicBezTo>
                <a:cubicBezTo>
                  <a:pt x="27" y="83"/>
                  <a:pt x="27" y="83"/>
                  <a:pt x="27" y="83"/>
                </a:cubicBezTo>
                <a:cubicBezTo>
                  <a:pt x="72" y="118"/>
                  <a:pt x="72" y="118"/>
                  <a:pt x="72" y="118"/>
                </a:cubicBezTo>
                <a:cubicBezTo>
                  <a:pt x="56" y="174"/>
                  <a:pt x="56" y="174"/>
                  <a:pt x="56" y="174"/>
                </a:cubicBezTo>
                <a:cubicBezTo>
                  <a:pt x="104" y="142"/>
                  <a:pt x="104" y="142"/>
                  <a:pt x="104" y="142"/>
                </a:cubicBezTo>
                <a:cubicBezTo>
                  <a:pt x="152" y="174"/>
                  <a:pt x="152" y="174"/>
                  <a:pt x="152" y="174"/>
                </a:cubicBezTo>
                <a:lnTo>
                  <a:pt x="136" y="118"/>
                </a:lnTo>
                <a:close/>
                <a:moveTo>
                  <a:pt x="104" y="158"/>
                </a:moveTo>
                <a:cubicBezTo>
                  <a:pt x="56" y="190"/>
                  <a:pt x="56" y="190"/>
                  <a:pt x="56" y="190"/>
                </a:cubicBezTo>
                <a:cubicBezTo>
                  <a:pt x="44" y="198"/>
                  <a:pt x="37" y="193"/>
                  <a:pt x="41" y="179"/>
                </a:cubicBezTo>
                <a:cubicBezTo>
                  <a:pt x="56" y="123"/>
                  <a:pt x="56" y="123"/>
                  <a:pt x="56" y="123"/>
                </a:cubicBezTo>
                <a:cubicBezTo>
                  <a:pt x="11" y="88"/>
                  <a:pt x="11" y="88"/>
                  <a:pt x="11" y="88"/>
                </a:cubicBezTo>
                <a:cubicBezTo>
                  <a:pt x="0" y="78"/>
                  <a:pt x="2" y="70"/>
                  <a:pt x="17" y="70"/>
                </a:cubicBezTo>
                <a:cubicBezTo>
                  <a:pt x="75" y="67"/>
                  <a:pt x="75" y="67"/>
                  <a:pt x="75" y="67"/>
                </a:cubicBezTo>
                <a:cubicBezTo>
                  <a:pt x="95" y="13"/>
                  <a:pt x="95" y="13"/>
                  <a:pt x="95" y="13"/>
                </a:cubicBezTo>
                <a:cubicBezTo>
                  <a:pt x="100" y="0"/>
                  <a:pt x="108" y="0"/>
                  <a:pt x="113" y="13"/>
                </a:cubicBezTo>
                <a:cubicBezTo>
                  <a:pt x="133" y="67"/>
                  <a:pt x="133" y="67"/>
                  <a:pt x="133" y="67"/>
                </a:cubicBezTo>
                <a:cubicBezTo>
                  <a:pt x="191" y="70"/>
                  <a:pt x="191" y="70"/>
                  <a:pt x="191" y="70"/>
                </a:cubicBezTo>
                <a:cubicBezTo>
                  <a:pt x="206" y="70"/>
                  <a:pt x="208" y="78"/>
                  <a:pt x="197" y="88"/>
                </a:cubicBezTo>
                <a:cubicBezTo>
                  <a:pt x="152" y="123"/>
                  <a:pt x="152" y="123"/>
                  <a:pt x="152" y="123"/>
                </a:cubicBezTo>
                <a:cubicBezTo>
                  <a:pt x="167" y="179"/>
                  <a:pt x="167" y="179"/>
                  <a:pt x="167" y="179"/>
                </a:cubicBezTo>
                <a:cubicBezTo>
                  <a:pt x="171" y="193"/>
                  <a:pt x="164" y="198"/>
                  <a:pt x="152" y="190"/>
                </a:cubicBezTo>
                <a:lnTo>
                  <a:pt x="104" y="158"/>
                </a:lnTo>
                <a:close/>
              </a:path>
            </a:pathLst>
          </a:custGeom>
          <a:solidFill>
            <a:srgbClr val="FFB600"/>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348" name="Google Shape;348;p58"/>
          <p:cNvCxnSpPr/>
          <p:nvPr/>
        </p:nvCxnSpPr>
        <p:spPr>
          <a:xfrm>
            <a:off x="5016500" y="1536750"/>
            <a:ext cx="1512600" cy="0"/>
          </a:xfrm>
          <a:prstGeom prst="straightConnector1">
            <a:avLst/>
          </a:prstGeom>
          <a:noFill/>
          <a:ln w="28575" cap="flat" cmpd="sng">
            <a:solidFill>
              <a:schemeClr val="accent2"/>
            </a:solidFill>
            <a:prstDash val="solid"/>
            <a:round/>
            <a:headEnd type="none" w="sm" len="sm"/>
            <a:tailEnd type="none" w="sm" len="sm"/>
          </a:ln>
        </p:spPr>
      </p:cxnSp>
      <p:cxnSp>
        <p:nvCxnSpPr>
          <p:cNvPr id="349" name="Google Shape;349;p58"/>
          <p:cNvCxnSpPr/>
          <p:nvPr/>
        </p:nvCxnSpPr>
        <p:spPr>
          <a:xfrm>
            <a:off x="7186843" y="1536750"/>
            <a:ext cx="1512600" cy="0"/>
          </a:xfrm>
          <a:prstGeom prst="straightConnector1">
            <a:avLst/>
          </a:prstGeom>
          <a:noFill/>
          <a:ln w="28575" cap="flat" cmpd="sng">
            <a:solidFill>
              <a:schemeClr val="accent2"/>
            </a:solidFill>
            <a:prstDash val="solid"/>
            <a:round/>
            <a:headEnd type="none" w="sm" len="sm"/>
            <a:tailEnd type="none" w="sm" len="sm"/>
          </a:ln>
        </p:spPr>
      </p:cxnSp>
      <p:sp>
        <p:nvSpPr>
          <p:cNvPr id="350" name="Google Shape;350;p58"/>
          <p:cNvSpPr txBox="1">
            <a:spLocks noGrp="1"/>
          </p:cNvSpPr>
          <p:nvPr>
            <p:ph type="subTitle" idx="2"/>
          </p:nvPr>
        </p:nvSpPr>
        <p:spPr>
          <a:xfrm>
            <a:off x="5016500" y="1816575"/>
            <a:ext cx="3682800" cy="17691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200"/>
              <a:buNone/>
              <a:defRPr sz="1800">
                <a:solidFill>
                  <a:srgbClr val="FFFFFF"/>
                </a:solidFill>
              </a:defRPr>
            </a:lvl1pPr>
            <a:lvl2pPr lvl="1" algn="ctr">
              <a:lnSpc>
                <a:spcPct val="100000"/>
              </a:lnSpc>
              <a:spcBef>
                <a:spcPts val="0"/>
              </a:spcBef>
              <a:spcAft>
                <a:spcPts val="0"/>
              </a:spcAft>
              <a:buSzPts val="1200"/>
              <a:buNone/>
              <a:defRPr sz="1800">
                <a:solidFill>
                  <a:srgbClr val="FFFFFF"/>
                </a:solidFill>
              </a:defRPr>
            </a:lvl2pPr>
            <a:lvl3pPr lvl="2" algn="ctr">
              <a:lnSpc>
                <a:spcPct val="100000"/>
              </a:lnSpc>
              <a:spcBef>
                <a:spcPts val="0"/>
              </a:spcBef>
              <a:spcAft>
                <a:spcPts val="0"/>
              </a:spcAft>
              <a:buSzPts val="1200"/>
              <a:buNone/>
              <a:defRPr sz="1800">
                <a:solidFill>
                  <a:srgbClr val="FFFFFF"/>
                </a:solidFill>
              </a:defRPr>
            </a:lvl3pPr>
            <a:lvl4pPr lvl="3" algn="ctr">
              <a:lnSpc>
                <a:spcPct val="100000"/>
              </a:lnSpc>
              <a:spcBef>
                <a:spcPts val="0"/>
              </a:spcBef>
              <a:spcAft>
                <a:spcPts val="0"/>
              </a:spcAft>
              <a:buSzPts val="1200"/>
              <a:buNone/>
              <a:defRPr sz="1800">
                <a:solidFill>
                  <a:srgbClr val="FFFFFF"/>
                </a:solidFill>
              </a:defRPr>
            </a:lvl4pPr>
            <a:lvl5pPr lvl="4" algn="ctr">
              <a:lnSpc>
                <a:spcPct val="100000"/>
              </a:lnSpc>
              <a:spcBef>
                <a:spcPts val="0"/>
              </a:spcBef>
              <a:spcAft>
                <a:spcPts val="0"/>
              </a:spcAft>
              <a:buSzPts val="1200"/>
              <a:buNone/>
              <a:defRPr sz="1800">
                <a:solidFill>
                  <a:srgbClr val="FFFFFF"/>
                </a:solidFill>
              </a:defRPr>
            </a:lvl5pPr>
            <a:lvl6pPr lvl="5" algn="ctr">
              <a:lnSpc>
                <a:spcPct val="100000"/>
              </a:lnSpc>
              <a:spcBef>
                <a:spcPts val="0"/>
              </a:spcBef>
              <a:spcAft>
                <a:spcPts val="0"/>
              </a:spcAft>
              <a:buSzPts val="1200"/>
              <a:buNone/>
              <a:defRPr sz="1800">
                <a:solidFill>
                  <a:srgbClr val="FFFFFF"/>
                </a:solidFill>
              </a:defRPr>
            </a:lvl6pPr>
            <a:lvl7pPr lvl="6" algn="ctr">
              <a:lnSpc>
                <a:spcPct val="100000"/>
              </a:lnSpc>
              <a:spcBef>
                <a:spcPts val="0"/>
              </a:spcBef>
              <a:spcAft>
                <a:spcPts val="0"/>
              </a:spcAft>
              <a:buSzPts val="1200"/>
              <a:buNone/>
              <a:defRPr sz="1800">
                <a:solidFill>
                  <a:srgbClr val="FFFFFF"/>
                </a:solidFill>
              </a:defRPr>
            </a:lvl7pPr>
            <a:lvl8pPr lvl="7" algn="ctr">
              <a:lnSpc>
                <a:spcPct val="100000"/>
              </a:lnSpc>
              <a:spcBef>
                <a:spcPts val="0"/>
              </a:spcBef>
              <a:spcAft>
                <a:spcPts val="0"/>
              </a:spcAft>
              <a:buSzPts val="1200"/>
              <a:buNone/>
              <a:defRPr sz="1800">
                <a:solidFill>
                  <a:srgbClr val="FFFFFF"/>
                </a:solidFill>
              </a:defRPr>
            </a:lvl8pPr>
            <a:lvl9pPr lvl="8" algn="ctr">
              <a:lnSpc>
                <a:spcPct val="100000"/>
              </a:lnSpc>
              <a:spcBef>
                <a:spcPts val="0"/>
              </a:spcBef>
              <a:spcAft>
                <a:spcPts val="0"/>
              </a:spcAft>
              <a:buSzPts val="1200"/>
              <a:buNone/>
              <a:defRPr sz="1800">
                <a:solidFill>
                  <a:srgbClr val="FFFFFF"/>
                </a:solidFill>
              </a:defRPr>
            </a:lvl9pPr>
          </a:lstStyle>
          <a:p>
            <a:endParaRPr/>
          </a:p>
        </p:txBody>
      </p:sp>
      <p:sp>
        <p:nvSpPr>
          <p:cNvPr id="351" name="Google Shape;351;p58"/>
          <p:cNvSpPr txBox="1">
            <a:spLocks noGrp="1"/>
          </p:cNvSpPr>
          <p:nvPr>
            <p:ph type="subTitle" idx="3"/>
          </p:nvPr>
        </p:nvSpPr>
        <p:spPr>
          <a:xfrm>
            <a:off x="5016500" y="3795275"/>
            <a:ext cx="3733500" cy="10650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200"/>
              <a:buNone/>
              <a:defRPr>
                <a:solidFill>
                  <a:srgbClr val="FFFFFF"/>
                </a:solidFill>
              </a:defRPr>
            </a:lvl1pPr>
            <a:lvl2pPr lvl="1" algn="ctr">
              <a:lnSpc>
                <a:spcPct val="100000"/>
              </a:lnSpc>
              <a:spcBef>
                <a:spcPts val="0"/>
              </a:spcBef>
              <a:spcAft>
                <a:spcPts val="0"/>
              </a:spcAft>
              <a:buSzPts val="1200"/>
              <a:buNone/>
              <a:defRPr sz="1300">
                <a:solidFill>
                  <a:srgbClr val="FFFFFF"/>
                </a:solidFill>
              </a:defRPr>
            </a:lvl2pPr>
            <a:lvl3pPr lvl="2" algn="ctr">
              <a:lnSpc>
                <a:spcPct val="100000"/>
              </a:lnSpc>
              <a:spcBef>
                <a:spcPts val="0"/>
              </a:spcBef>
              <a:spcAft>
                <a:spcPts val="0"/>
              </a:spcAft>
              <a:buSzPts val="1200"/>
              <a:buNone/>
              <a:defRPr sz="1300">
                <a:solidFill>
                  <a:srgbClr val="FFFFFF"/>
                </a:solidFill>
              </a:defRPr>
            </a:lvl3pPr>
            <a:lvl4pPr lvl="3" algn="ctr">
              <a:lnSpc>
                <a:spcPct val="100000"/>
              </a:lnSpc>
              <a:spcBef>
                <a:spcPts val="0"/>
              </a:spcBef>
              <a:spcAft>
                <a:spcPts val="0"/>
              </a:spcAft>
              <a:buSzPts val="1200"/>
              <a:buNone/>
              <a:defRPr sz="1300">
                <a:solidFill>
                  <a:srgbClr val="FFFFFF"/>
                </a:solidFill>
              </a:defRPr>
            </a:lvl4pPr>
            <a:lvl5pPr lvl="4" algn="ctr">
              <a:lnSpc>
                <a:spcPct val="100000"/>
              </a:lnSpc>
              <a:spcBef>
                <a:spcPts val="0"/>
              </a:spcBef>
              <a:spcAft>
                <a:spcPts val="0"/>
              </a:spcAft>
              <a:buSzPts val="1200"/>
              <a:buNone/>
              <a:defRPr sz="1300">
                <a:solidFill>
                  <a:srgbClr val="FFFFFF"/>
                </a:solidFill>
              </a:defRPr>
            </a:lvl5pPr>
            <a:lvl6pPr lvl="5" algn="ctr">
              <a:lnSpc>
                <a:spcPct val="100000"/>
              </a:lnSpc>
              <a:spcBef>
                <a:spcPts val="0"/>
              </a:spcBef>
              <a:spcAft>
                <a:spcPts val="0"/>
              </a:spcAft>
              <a:buSzPts val="1200"/>
              <a:buNone/>
              <a:defRPr sz="1300">
                <a:solidFill>
                  <a:srgbClr val="FFFFFF"/>
                </a:solidFill>
              </a:defRPr>
            </a:lvl6pPr>
            <a:lvl7pPr lvl="6" algn="ctr">
              <a:lnSpc>
                <a:spcPct val="100000"/>
              </a:lnSpc>
              <a:spcBef>
                <a:spcPts val="0"/>
              </a:spcBef>
              <a:spcAft>
                <a:spcPts val="0"/>
              </a:spcAft>
              <a:buSzPts val="1200"/>
              <a:buNone/>
              <a:defRPr sz="1300">
                <a:solidFill>
                  <a:srgbClr val="FFFFFF"/>
                </a:solidFill>
              </a:defRPr>
            </a:lvl7pPr>
            <a:lvl8pPr lvl="7" algn="ctr">
              <a:lnSpc>
                <a:spcPct val="100000"/>
              </a:lnSpc>
              <a:spcBef>
                <a:spcPts val="0"/>
              </a:spcBef>
              <a:spcAft>
                <a:spcPts val="0"/>
              </a:spcAft>
              <a:buSzPts val="1200"/>
              <a:buNone/>
              <a:defRPr sz="1300">
                <a:solidFill>
                  <a:srgbClr val="FFFFFF"/>
                </a:solidFill>
              </a:defRPr>
            </a:lvl8pPr>
            <a:lvl9pPr lvl="8" algn="ctr">
              <a:lnSpc>
                <a:spcPct val="100000"/>
              </a:lnSpc>
              <a:spcBef>
                <a:spcPts val="0"/>
              </a:spcBef>
              <a:spcAft>
                <a:spcPts val="0"/>
              </a:spcAft>
              <a:buSzPts val="1200"/>
              <a:buNone/>
              <a:defRPr sz="1300">
                <a:solidFill>
                  <a:srgbClr val="FFFFFF"/>
                </a:solidFill>
              </a:defRPr>
            </a:lvl9pPr>
          </a:lstStyle>
          <a:p>
            <a:endParaRPr/>
          </a:p>
        </p:txBody>
      </p:sp>
      <p:cxnSp>
        <p:nvCxnSpPr>
          <p:cNvPr id="352" name="Google Shape;352;p58"/>
          <p:cNvCxnSpPr/>
          <p:nvPr/>
        </p:nvCxnSpPr>
        <p:spPr>
          <a:xfrm>
            <a:off x="6101700" y="3756025"/>
            <a:ext cx="1512600" cy="0"/>
          </a:xfrm>
          <a:prstGeom prst="straightConnector1">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ontent 1 Body">
  <p:cSld name="CUSTOM">
    <p:spTree>
      <p:nvGrpSpPr>
        <p:cNvPr id="1" name="Shape 353"/>
        <p:cNvGrpSpPr/>
        <p:nvPr/>
      </p:nvGrpSpPr>
      <p:grpSpPr>
        <a:xfrm>
          <a:off x="0" y="0"/>
          <a:ext cx="0" cy="0"/>
          <a:chOff x="0" y="0"/>
          <a:chExt cx="0" cy="0"/>
        </a:xfrm>
      </p:grpSpPr>
      <p:sp>
        <p:nvSpPr>
          <p:cNvPr id="354" name="Google Shape;354;p59"/>
          <p:cNvSpPr txBox="1">
            <a:spLocks noGrp="1"/>
          </p:cNvSpPr>
          <p:nvPr>
            <p:ph type="title"/>
          </p:nvPr>
        </p:nvSpPr>
        <p:spPr>
          <a:xfrm>
            <a:off x="332185" y="324001"/>
            <a:ext cx="8479500" cy="10404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SzPts val="2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55" name="Google Shape;355;p59"/>
          <p:cNvSpPr txBox="1">
            <a:spLocks noGrp="1"/>
          </p:cNvSpPr>
          <p:nvPr>
            <p:ph type="body" idx="1"/>
          </p:nvPr>
        </p:nvSpPr>
        <p:spPr>
          <a:xfrm>
            <a:off x="332200" y="1577600"/>
            <a:ext cx="8479500" cy="30516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a:lvl1pPr>
            <a:lvl2pPr marL="914400" lvl="1" indent="-304800" algn="l">
              <a:lnSpc>
                <a:spcPct val="100000"/>
              </a:lnSpc>
              <a:spcBef>
                <a:spcPts val="500"/>
              </a:spcBef>
              <a:spcAft>
                <a:spcPts val="0"/>
              </a:spcAft>
              <a:buSzPts val="1200"/>
              <a:buChar char="–"/>
              <a:defRPr/>
            </a:lvl2pPr>
            <a:lvl3pPr marL="1371600" lvl="2" indent="-304800" algn="l">
              <a:lnSpc>
                <a:spcPct val="100000"/>
              </a:lnSpc>
              <a:spcBef>
                <a:spcPts val="500"/>
              </a:spcBef>
              <a:spcAft>
                <a:spcPts val="0"/>
              </a:spcAft>
              <a:buSzPts val="1200"/>
              <a:buChar char="•"/>
              <a:defRPr/>
            </a:lvl3pPr>
            <a:lvl4pPr marL="1828800" lvl="3" indent="-304800" algn="l">
              <a:lnSpc>
                <a:spcPct val="100000"/>
              </a:lnSpc>
              <a:spcBef>
                <a:spcPts val="500"/>
              </a:spcBef>
              <a:spcAft>
                <a:spcPts val="0"/>
              </a:spcAft>
              <a:buSzPts val="1200"/>
              <a:buChar char="–"/>
              <a:defRPr/>
            </a:lvl4pPr>
            <a:lvl5pPr marL="2286000" lvl="4" indent="-304800" algn="l">
              <a:lnSpc>
                <a:spcPct val="100000"/>
              </a:lnSpc>
              <a:spcBef>
                <a:spcPts val="500"/>
              </a:spcBef>
              <a:spcAft>
                <a:spcPts val="0"/>
              </a:spcAft>
              <a:buSzPts val="1200"/>
              <a:buChar char="•"/>
              <a:defRPr/>
            </a:lvl5pPr>
            <a:lvl6pPr marL="2743200" lvl="5" indent="-304800" algn="l">
              <a:lnSpc>
                <a:spcPct val="100000"/>
              </a:lnSpc>
              <a:spcBef>
                <a:spcPts val="500"/>
              </a:spcBef>
              <a:spcAft>
                <a:spcPts val="0"/>
              </a:spcAft>
              <a:buSzPts val="1200"/>
              <a:buChar char="–"/>
              <a:defRPr/>
            </a:lvl6pPr>
            <a:lvl7pPr marL="3200400" lvl="6" indent="-304800" algn="l">
              <a:lnSpc>
                <a:spcPct val="100000"/>
              </a:lnSpc>
              <a:spcBef>
                <a:spcPts val="500"/>
              </a:spcBef>
              <a:spcAft>
                <a:spcPts val="0"/>
              </a:spcAft>
              <a:buSzPts val="1200"/>
              <a:buChar char="•"/>
              <a:defRPr/>
            </a:lvl7pPr>
            <a:lvl8pPr marL="3657600" lvl="7" indent="-304800" algn="l">
              <a:lnSpc>
                <a:spcPct val="100000"/>
              </a:lnSpc>
              <a:spcBef>
                <a:spcPts val="500"/>
              </a:spcBef>
              <a:spcAft>
                <a:spcPts val="0"/>
              </a:spcAft>
              <a:buSzPts val="1200"/>
              <a:buChar char="–"/>
              <a:defRPr/>
            </a:lvl8pPr>
            <a:lvl9pPr marL="4114800" lvl="8" indent="-304800" algn="l">
              <a:lnSpc>
                <a:spcPct val="100000"/>
              </a:lnSpc>
              <a:spcBef>
                <a:spcPts val="500"/>
              </a:spcBef>
              <a:spcAft>
                <a:spcPts val="500"/>
              </a:spcAft>
              <a:buSzPts val="1200"/>
              <a:buChar char="•"/>
              <a:defRPr/>
            </a:lvl9pPr>
          </a:lstStyle>
          <a:p>
            <a:endParaRPr/>
          </a:p>
        </p:txBody>
      </p:sp>
      <p:sp>
        <p:nvSpPr>
          <p:cNvPr id="356" name="Google Shape;356;p59"/>
          <p:cNvSpPr txBox="1">
            <a:spLocks noGrp="1"/>
          </p:cNvSpPr>
          <p:nvPr>
            <p:ph type="subTitle" idx="2"/>
          </p:nvPr>
        </p:nvSpPr>
        <p:spPr>
          <a:xfrm>
            <a:off x="1322775" y="4739025"/>
            <a:ext cx="6001200" cy="2364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a:endParaRPr/>
          </a:p>
        </p:txBody>
      </p:sp>
      <p:sp>
        <p:nvSpPr>
          <p:cNvPr id="357" name="Google Shape;357;p59"/>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Arial"/>
                <a:ea typeface="Arial"/>
                <a:cs typeface="Arial"/>
                <a:sym typeface="Arial"/>
              </a:rPr>
              <a:t> </a:t>
            </a:r>
            <a:fld id="{00000000-1234-1234-1234-123412341234}" type="slidenum">
              <a:rPr lang="en" sz="600" b="0" i="0" u="none" strike="noStrike" cap="none">
                <a:solidFill>
                  <a:srgbClr val="000000"/>
                </a:solidFill>
                <a:latin typeface="Arial"/>
                <a:ea typeface="Arial"/>
                <a:cs typeface="Arial"/>
                <a:sym typeface="Arial"/>
              </a:rPr>
              <a:t>‹#›</a:t>
            </a:fld>
            <a:r>
              <a:rPr lang="en" sz="600" b="0" i="0" u="none" strike="noStrike" cap="none">
                <a:solidFill>
                  <a:srgbClr val="000000"/>
                </a:solidFill>
                <a:latin typeface="Arial"/>
                <a:ea typeface="Arial"/>
                <a:cs typeface="Arial"/>
                <a:sym typeface="Arial"/>
              </a:rPr>
              <a:t> </a:t>
            </a:r>
            <a:endParaRPr sz="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ontent 2 Body">
  <p:cSld name="CUSTOM_1">
    <p:spTree>
      <p:nvGrpSpPr>
        <p:cNvPr id="1" name="Shape 358"/>
        <p:cNvGrpSpPr/>
        <p:nvPr/>
      </p:nvGrpSpPr>
      <p:grpSpPr>
        <a:xfrm>
          <a:off x="0" y="0"/>
          <a:ext cx="0" cy="0"/>
          <a:chOff x="0" y="0"/>
          <a:chExt cx="0" cy="0"/>
        </a:xfrm>
      </p:grpSpPr>
      <p:sp>
        <p:nvSpPr>
          <p:cNvPr id="359" name="Google Shape;359;p60"/>
          <p:cNvSpPr txBox="1">
            <a:spLocks noGrp="1"/>
          </p:cNvSpPr>
          <p:nvPr>
            <p:ph type="body" idx="1"/>
          </p:nvPr>
        </p:nvSpPr>
        <p:spPr>
          <a:xfrm>
            <a:off x="332200" y="1577600"/>
            <a:ext cx="4105200" cy="30516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a:lvl1pPr>
            <a:lvl2pPr marL="914400" lvl="1" indent="-304800" algn="l">
              <a:lnSpc>
                <a:spcPct val="100000"/>
              </a:lnSpc>
              <a:spcBef>
                <a:spcPts val="500"/>
              </a:spcBef>
              <a:spcAft>
                <a:spcPts val="0"/>
              </a:spcAft>
              <a:buSzPts val="1200"/>
              <a:buChar char="–"/>
              <a:defRPr/>
            </a:lvl2pPr>
            <a:lvl3pPr marL="1371600" lvl="2" indent="-304800" algn="l">
              <a:lnSpc>
                <a:spcPct val="100000"/>
              </a:lnSpc>
              <a:spcBef>
                <a:spcPts val="500"/>
              </a:spcBef>
              <a:spcAft>
                <a:spcPts val="0"/>
              </a:spcAft>
              <a:buSzPts val="1200"/>
              <a:buChar char="•"/>
              <a:defRPr/>
            </a:lvl3pPr>
            <a:lvl4pPr marL="1828800" lvl="3" indent="-304800" algn="l">
              <a:lnSpc>
                <a:spcPct val="100000"/>
              </a:lnSpc>
              <a:spcBef>
                <a:spcPts val="500"/>
              </a:spcBef>
              <a:spcAft>
                <a:spcPts val="0"/>
              </a:spcAft>
              <a:buSzPts val="1200"/>
              <a:buChar char="–"/>
              <a:defRPr/>
            </a:lvl4pPr>
            <a:lvl5pPr marL="2286000" lvl="4" indent="-304800" algn="l">
              <a:lnSpc>
                <a:spcPct val="100000"/>
              </a:lnSpc>
              <a:spcBef>
                <a:spcPts val="500"/>
              </a:spcBef>
              <a:spcAft>
                <a:spcPts val="0"/>
              </a:spcAft>
              <a:buSzPts val="1200"/>
              <a:buChar char="•"/>
              <a:defRPr/>
            </a:lvl5pPr>
            <a:lvl6pPr marL="2743200" lvl="5" indent="-304800" algn="l">
              <a:lnSpc>
                <a:spcPct val="100000"/>
              </a:lnSpc>
              <a:spcBef>
                <a:spcPts val="500"/>
              </a:spcBef>
              <a:spcAft>
                <a:spcPts val="0"/>
              </a:spcAft>
              <a:buSzPts val="1200"/>
              <a:buChar char="–"/>
              <a:defRPr/>
            </a:lvl6pPr>
            <a:lvl7pPr marL="3200400" lvl="6" indent="-304800" algn="l">
              <a:lnSpc>
                <a:spcPct val="100000"/>
              </a:lnSpc>
              <a:spcBef>
                <a:spcPts val="500"/>
              </a:spcBef>
              <a:spcAft>
                <a:spcPts val="0"/>
              </a:spcAft>
              <a:buSzPts val="1200"/>
              <a:buChar char="•"/>
              <a:defRPr/>
            </a:lvl7pPr>
            <a:lvl8pPr marL="3657600" lvl="7" indent="-304800" algn="l">
              <a:lnSpc>
                <a:spcPct val="100000"/>
              </a:lnSpc>
              <a:spcBef>
                <a:spcPts val="500"/>
              </a:spcBef>
              <a:spcAft>
                <a:spcPts val="0"/>
              </a:spcAft>
              <a:buSzPts val="1200"/>
              <a:buChar char="–"/>
              <a:defRPr/>
            </a:lvl8pPr>
            <a:lvl9pPr marL="4114800" lvl="8" indent="-304800" algn="l">
              <a:lnSpc>
                <a:spcPct val="100000"/>
              </a:lnSpc>
              <a:spcBef>
                <a:spcPts val="500"/>
              </a:spcBef>
              <a:spcAft>
                <a:spcPts val="500"/>
              </a:spcAft>
              <a:buSzPts val="1200"/>
              <a:buChar char="•"/>
              <a:defRPr/>
            </a:lvl9pPr>
          </a:lstStyle>
          <a:p>
            <a:endParaRPr/>
          </a:p>
        </p:txBody>
      </p:sp>
      <p:sp>
        <p:nvSpPr>
          <p:cNvPr id="360" name="Google Shape;360;p60"/>
          <p:cNvSpPr txBox="1">
            <a:spLocks noGrp="1"/>
          </p:cNvSpPr>
          <p:nvPr>
            <p:ph type="body" idx="2"/>
          </p:nvPr>
        </p:nvSpPr>
        <p:spPr>
          <a:xfrm>
            <a:off x="4706550" y="1577600"/>
            <a:ext cx="4105200" cy="30516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a:lvl1pPr>
            <a:lvl2pPr marL="914400" lvl="1" indent="-304800" algn="l">
              <a:lnSpc>
                <a:spcPct val="100000"/>
              </a:lnSpc>
              <a:spcBef>
                <a:spcPts val="500"/>
              </a:spcBef>
              <a:spcAft>
                <a:spcPts val="0"/>
              </a:spcAft>
              <a:buSzPts val="1200"/>
              <a:buChar char="–"/>
              <a:defRPr/>
            </a:lvl2pPr>
            <a:lvl3pPr marL="1371600" lvl="2" indent="-304800" algn="l">
              <a:lnSpc>
                <a:spcPct val="100000"/>
              </a:lnSpc>
              <a:spcBef>
                <a:spcPts val="500"/>
              </a:spcBef>
              <a:spcAft>
                <a:spcPts val="0"/>
              </a:spcAft>
              <a:buSzPts val="1200"/>
              <a:buChar char="•"/>
              <a:defRPr/>
            </a:lvl3pPr>
            <a:lvl4pPr marL="1828800" lvl="3" indent="-304800" algn="l">
              <a:lnSpc>
                <a:spcPct val="100000"/>
              </a:lnSpc>
              <a:spcBef>
                <a:spcPts val="500"/>
              </a:spcBef>
              <a:spcAft>
                <a:spcPts val="0"/>
              </a:spcAft>
              <a:buSzPts val="1200"/>
              <a:buChar char="–"/>
              <a:defRPr/>
            </a:lvl4pPr>
            <a:lvl5pPr marL="2286000" lvl="4" indent="-304800" algn="l">
              <a:lnSpc>
                <a:spcPct val="100000"/>
              </a:lnSpc>
              <a:spcBef>
                <a:spcPts val="500"/>
              </a:spcBef>
              <a:spcAft>
                <a:spcPts val="0"/>
              </a:spcAft>
              <a:buSzPts val="1200"/>
              <a:buChar char="•"/>
              <a:defRPr/>
            </a:lvl5pPr>
            <a:lvl6pPr marL="2743200" lvl="5" indent="-304800" algn="l">
              <a:lnSpc>
                <a:spcPct val="100000"/>
              </a:lnSpc>
              <a:spcBef>
                <a:spcPts val="500"/>
              </a:spcBef>
              <a:spcAft>
                <a:spcPts val="0"/>
              </a:spcAft>
              <a:buSzPts val="1200"/>
              <a:buChar char="–"/>
              <a:defRPr/>
            </a:lvl6pPr>
            <a:lvl7pPr marL="3200400" lvl="6" indent="-304800" algn="l">
              <a:lnSpc>
                <a:spcPct val="100000"/>
              </a:lnSpc>
              <a:spcBef>
                <a:spcPts val="500"/>
              </a:spcBef>
              <a:spcAft>
                <a:spcPts val="0"/>
              </a:spcAft>
              <a:buSzPts val="1200"/>
              <a:buChar char="•"/>
              <a:defRPr/>
            </a:lvl7pPr>
            <a:lvl8pPr marL="3657600" lvl="7" indent="-304800" algn="l">
              <a:lnSpc>
                <a:spcPct val="100000"/>
              </a:lnSpc>
              <a:spcBef>
                <a:spcPts val="500"/>
              </a:spcBef>
              <a:spcAft>
                <a:spcPts val="0"/>
              </a:spcAft>
              <a:buSzPts val="1200"/>
              <a:buChar char="–"/>
              <a:defRPr/>
            </a:lvl8pPr>
            <a:lvl9pPr marL="4114800" lvl="8" indent="-304800" algn="l">
              <a:lnSpc>
                <a:spcPct val="100000"/>
              </a:lnSpc>
              <a:spcBef>
                <a:spcPts val="500"/>
              </a:spcBef>
              <a:spcAft>
                <a:spcPts val="500"/>
              </a:spcAft>
              <a:buSzPts val="1200"/>
              <a:buChar char="•"/>
              <a:defRPr/>
            </a:lvl9pPr>
          </a:lstStyle>
          <a:p>
            <a:endParaRPr/>
          </a:p>
        </p:txBody>
      </p:sp>
      <p:sp>
        <p:nvSpPr>
          <p:cNvPr id="361" name="Google Shape;361;p60"/>
          <p:cNvSpPr txBox="1">
            <a:spLocks noGrp="1"/>
          </p:cNvSpPr>
          <p:nvPr>
            <p:ph type="subTitle" idx="3"/>
          </p:nvPr>
        </p:nvSpPr>
        <p:spPr>
          <a:xfrm>
            <a:off x="1322775" y="4739025"/>
            <a:ext cx="6001200" cy="2364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a:endParaRPr/>
          </a:p>
        </p:txBody>
      </p:sp>
      <p:sp>
        <p:nvSpPr>
          <p:cNvPr id="362" name="Google Shape;362;p60"/>
          <p:cNvSpPr txBox="1">
            <a:spLocks noGrp="1"/>
          </p:cNvSpPr>
          <p:nvPr>
            <p:ph type="title"/>
          </p:nvPr>
        </p:nvSpPr>
        <p:spPr>
          <a:xfrm>
            <a:off x="332185" y="324001"/>
            <a:ext cx="8479500" cy="10404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SzPts val="2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63" name="Google Shape;363;p60"/>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Arial"/>
                <a:ea typeface="Arial"/>
                <a:cs typeface="Arial"/>
                <a:sym typeface="Arial"/>
              </a:rPr>
              <a:t> </a:t>
            </a:r>
            <a:fld id="{00000000-1234-1234-1234-123412341234}" type="slidenum">
              <a:rPr lang="en" sz="600" b="0" i="0" u="none" strike="noStrike" cap="none">
                <a:solidFill>
                  <a:srgbClr val="000000"/>
                </a:solidFill>
                <a:latin typeface="Arial"/>
                <a:ea typeface="Arial"/>
                <a:cs typeface="Arial"/>
                <a:sym typeface="Arial"/>
              </a:rPr>
              <a:t>‹#›</a:t>
            </a:fld>
            <a:r>
              <a:rPr lang="en" sz="600" b="0" i="0" u="none" strike="noStrike" cap="none">
                <a:solidFill>
                  <a:srgbClr val="000000"/>
                </a:solidFill>
                <a:latin typeface="Arial"/>
                <a:ea typeface="Arial"/>
                <a:cs typeface="Arial"/>
                <a:sym typeface="Arial"/>
              </a:rPr>
              <a:t> </a:t>
            </a:r>
            <a:endParaRPr sz="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ontent 2 Body with Divider">
  <p:cSld name="CUSTOM_1_1">
    <p:spTree>
      <p:nvGrpSpPr>
        <p:cNvPr id="1" name="Shape 364"/>
        <p:cNvGrpSpPr/>
        <p:nvPr/>
      </p:nvGrpSpPr>
      <p:grpSpPr>
        <a:xfrm>
          <a:off x="0" y="0"/>
          <a:ext cx="0" cy="0"/>
          <a:chOff x="0" y="0"/>
          <a:chExt cx="0" cy="0"/>
        </a:xfrm>
      </p:grpSpPr>
      <p:sp>
        <p:nvSpPr>
          <p:cNvPr id="365" name="Google Shape;365;p61"/>
          <p:cNvSpPr txBox="1">
            <a:spLocks noGrp="1"/>
          </p:cNvSpPr>
          <p:nvPr>
            <p:ph type="body" idx="1"/>
          </p:nvPr>
        </p:nvSpPr>
        <p:spPr>
          <a:xfrm>
            <a:off x="332200" y="1577600"/>
            <a:ext cx="4105200" cy="30516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a:lvl1pPr>
            <a:lvl2pPr marL="914400" lvl="1" indent="-304800" algn="l">
              <a:lnSpc>
                <a:spcPct val="100000"/>
              </a:lnSpc>
              <a:spcBef>
                <a:spcPts val="500"/>
              </a:spcBef>
              <a:spcAft>
                <a:spcPts val="0"/>
              </a:spcAft>
              <a:buSzPts val="1200"/>
              <a:buChar char="–"/>
              <a:defRPr/>
            </a:lvl2pPr>
            <a:lvl3pPr marL="1371600" lvl="2" indent="-304800" algn="l">
              <a:lnSpc>
                <a:spcPct val="100000"/>
              </a:lnSpc>
              <a:spcBef>
                <a:spcPts val="500"/>
              </a:spcBef>
              <a:spcAft>
                <a:spcPts val="0"/>
              </a:spcAft>
              <a:buSzPts val="1200"/>
              <a:buChar char="•"/>
              <a:defRPr/>
            </a:lvl3pPr>
            <a:lvl4pPr marL="1828800" lvl="3" indent="-304800" algn="l">
              <a:lnSpc>
                <a:spcPct val="100000"/>
              </a:lnSpc>
              <a:spcBef>
                <a:spcPts val="500"/>
              </a:spcBef>
              <a:spcAft>
                <a:spcPts val="0"/>
              </a:spcAft>
              <a:buSzPts val="1200"/>
              <a:buChar char="–"/>
              <a:defRPr/>
            </a:lvl4pPr>
            <a:lvl5pPr marL="2286000" lvl="4" indent="-304800" algn="l">
              <a:lnSpc>
                <a:spcPct val="100000"/>
              </a:lnSpc>
              <a:spcBef>
                <a:spcPts val="500"/>
              </a:spcBef>
              <a:spcAft>
                <a:spcPts val="0"/>
              </a:spcAft>
              <a:buSzPts val="1200"/>
              <a:buChar char="•"/>
              <a:defRPr/>
            </a:lvl5pPr>
            <a:lvl6pPr marL="2743200" lvl="5" indent="-304800" algn="l">
              <a:lnSpc>
                <a:spcPct val="100000"/>
              </a:lnSpc>
              <a:spcBef>
                <a:spcPts val="500"/>
              </a:spcBef>
              <a:spcAft>
                <a:spcPts val="0"/>
              </a:spcAft>
              <a:buSzPts val="1200"/>
              <a:buChar char="–"/>
              <a:defRPr/>
            </a:lvl6pPr>
            <a:lvl7pPr marL="3200400" lvl="6" indent="-304800" algn="l">
              <a:lnSpc>
                <a:spcPct val="100000"/>
              </a:lnSpc>
              <a:spcBef>
                <a:spcPts val="500"/>
              </a:spcBef>
              <a:spcAft>
                <a:spcPts val="0"/>
              </a:spcAft>
              <a:buSzPts val="1200"/>
              <a:buChar char="•"/>
              <a:defRPr/>
            </a:lvl7pPr>
            <a:lvl8pPr marL="3657600" lvl="7" indent="-304800" algn="l">
              <a:lnSpc>
                <a:spcPct val="100000"/>
              </a:lnSpc>
              <a:spcBef>
                <a:spcPts val="500"/>
              </a:spcBef>
              <a:spcAft>
                <a:spcPts val="0"/>
              </a:spcAft>
              <a:buSzPts val="1200"/>
              <a:buChar char="–"/>
              <a:defRPr/>
            </a:lvl8pPr>
            <a:lvl9pPr marL="4114800" lvl="8" indent="-304800" algn="l">
              <a:lnSpc>
                <a:spcPct val="100000"/>
              </a:lnSpc>
              <a:spcBef>
                <a:spcPts val="500"/>
              </a:spcBef>
              <a:spcAft>
                <a:spcPts val="500"/>
              </a:spcAft>
              <a:buSzPts val="1200"/>
              <a:buChar char="•"/>
              <a:defRPr/>
            </a:lvl9pPr>
          </a:lstStyle>
          <a:p>
            <a:endParaRPr/>
          </a:p>
        </p:txBody>
      </p:sp>
      <p:sp>
        <p:nvSpPr>
          <p:cNvPr id="366" name="Google Shape;366;p61"/>
          <p:cNvSpPr txBox="1">
            <a:spLocks noGrp="1"/>
          </p:cNvSpPr>
          <p:nvPr>
            <p:ph type="body" idx="2"/>
          </p:nvPr>
        </p:nvSpPr>
        <p:spPr>
          <a:xfrm>
            <a:off x="4706550" y="1577600"/>
            <a:ext cx="4105200" cy="30516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a:lvl1pPr>
            <a:lvl2pPr marL="914400" lvl="1" indent="-304800" algn="l">
              <a:lnSpc>
                <a:spcPct val="100000"/>
              </a:lnSpc>
              <a:spcBef>
                <a:spcPts val="500"/>
              </a:spcBef>
              <a:spcAft>
                <a:spcPts val="0"/>
              </a:spcAft>
              <a:buSzPts val="1200"/>
              <a:buChar char="–"/>
              <a:defRPr/>
            </a:lvl2pPr>
            <a:lvl3pPr marL="1371600" lvl="2" indent="-304800" algn="l">
              <a:lnSpc>
                <a:spcPct val="100000"/>
              </a:lnSpc>
              <a:spcBef>
                <a:spcPts val="500"/>
              </a:spcBef>
              <a:spcAft>
                <a:spcPts val="0"/>
              </a:spcAft>
              <a:buSzPts val="1200"/>
              <a:buChar char="•"/>
              <a:defRPr/>
            </a:lvl3pPr>
            <a:lvl4pPr marL="1828800" lvl="3" indent="-304800" algn="l">
              <a:lnSpc>
                <a:spcPct val="100000"/>
              </a:lnSpc>
              <a:spcBef>
                <a:spcPts val="500"/>
              </a:spcBef>
              <a:spcAft>
                <a:spcPts val="0"/>
              </a:spcAft>
              <a:buSzPts val="1200"/>
              <a:buChar char="–"/>
              <a:defRPr/>
            </a:lvl4pPr>
            <a:lvl5pPr marL="2286000" lvl="4" indent="-304800" algn="l">
              <a:lnSpc>
                <a:spcPct val="100000"/>
              </a:lnSpc>
              <a:spcBef>
                <a:spcPts val="500"/>
              </a:spcBef>
              <a:spcAft>
                <a:spcPts val="0"/>
              </a:spcAft>
              <a:buSzPts val="1200"/>
              <a:buChar char="•"/>
              <a:defRPr/>
            </a:lvl5pPr>
            <a:lvl6pPr marL="2743200" lvl="5" indent="-304800" algn="l">
              <a:lnSpc>
                <a:spcPct val="100000"/>
              </a:lnSpc>
              <a:spcBef>
                <a:spcPts val="500"/>
              </a:spcBef>
              <a:spcAft>
                <a:spcPts val="0"/>
              </a:spcAft>
              <a:buSzPts val="1200"/>
              <a:buChar char="–"/>
              <a:defRPr/>
            </a:lvl6pPr>
            <a:lvl7pPr marL="3200400" lvl="6" indent="-304800" algn="l">
              <a:lnSpc>
                <a:spcPct val="100000"/>
              </a:lnSpc>
              <a:spcBef>
                <a:spcPts val="500"/>
              </a:spcBef>
              <a:spcAft>
                <a:spcPts val="0"/>
              </a:spcAft>
              <a:buSzPts val="1200"/>
              <a:buChar char="•"/>
              <a:defRPr/>
            </a:lvl7pPr>
            <a:lvl8pPr marL="3657600" lvl="7" indent="-304800" algn="l">
              <a:lnSpc>
                <a:spcPct val="100000"/>
              </a:lnSpc>
              <a:spcBef>
                <a:spcPts val="500"/>
              </a:spcBef>
              <a:spcAft>
                <a:spcPts val="0"/>
              </a:spcAft>
              <a:buSzPts val="1200"/>
              <a:buChar char="–"/>
              <a:defRPr/>
            </a:lvl8pPr>
            <a:lvl9pPr marL="4114800" lvl="8" indent="-304800" algn="l">
              <a:lnSpc>
                <a:spcPct val="100000"/>
              </a:lnSpc>
              <a:spcBef>
                <a:spcPts val="500"/>
              </a:spcBef>
              <a:spcAft>
                <a:spcPts val="500"/>
              </a:spcAft>
              <a:buSzPts val="1200"/>
              <a:buChar char="•"/>
              <a:defRPr/>
            </a:lvl9pPr>
          </a:lstStyle>
          <a:p>
            <a:endParaRPr/>
          </a:p>
        </p:txBody>
      </p:sp>
      <p:cxnSp>
        <p:nvCxnSpPr>
          <p:cNvPr id="367" name="Google Shape;367;p61"/>
          <p:cNvCxnSpPr/>
          <p:nvPr/>
        </p:nvCxnSpPr>
        <p:spPr>
          <a:xfrm>
            <a:off x="4570500" y="1685300"/>
            <a:ext cx="0" cy="2851500"/>
          </a:xfrm>
          <a:prstGeom prst="straightConnector1">
            <a:avLst/>
          </a:prstGeom>
          <a:noFill/>
          <a:ln w="9525" cap="flat" cmpd="sng">
            <a:solidFill>
              <a:srgbClr val="D9D9D9"/>
            </a:solidFill>
            <a:prstDash val="solid"/>
            <a:round/>
            <a:headEnd type="none" w="sm" len="sm"/>
            <a:tailEnd type="none" w="sm" len="sm"/>
          </a:ln>
        </p:spPr>
      </p:cxnSp>
      <p:sp>
        <p:nvSpPr>
          <p:cNvPr id="368" name="Google Shape;368;p61"/>
          <p:cNvSpPr txBox="1">
            <a:spLocks noGrp="1"/>
          </p:cNvSpPr>
          <p:nvPr>
            <p:ph type="subTitle" idx="3"/>
          </p:nvPr>
        </p:nvSpPr>
        <p:spPr>
          <a:xfrm>
            <a:off x="1322775" y="4739025"/>
            <a:ext cx="6001200" cy="2364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a:endParaRPr/>
          </a:p>
        </p:txBody>
      </p:sp>
      <p:sp>
        <p:nvSpPr>
          <p:cNvPr id="369" name="Google Shape;369;p61"/>
          <p:cNvSpPr txBox="1">
            <a:spLocks noGrp="1"/>
          </p:cNvSpPr>
          <p:nvPr>
            <p:ph type="title"/>
          </p:nvPr>
        </p:nvSpPr>
        <p:spPr>
          <a:xfrm>
            <a:off x="332185" y="324001"/>
            <a:ext cx="8479500" cy="10404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SzPts val="2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70" name="Google Shape;370;p61"/>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Arial"/>
                <a:ea typeface="Arial"/>
                <a:cs typeface="Arial"/>
                <a:sym typeface="Arial"/>
              </a:rPr>
              <a:t> </a:t>
            </a:r>
            <a:fld id="{00000000-1234-1234-1234-123412341234}" type="slidenum">
              <a:rPr lang="en" sz="600" b="0" i="0" u="none" strike="noStrike" cap="none">
                <a:solidFill>
                  <a:srgbClr val="000000"/>
                </a:solidFill>
                <a:latin typeface="Arial"/>
                <a:ea typeface="Arial"/>
                <a:cs typeface="Arial"/>
                <a:sym typeface="Arial"/>
              </a:rPr>
              <a:t>‹#›</a:t>
            </a:fld>
            <a:r>
              <a:rPr lang="en" sz="600" b="0" i="0" u="none" strike="noStrike" cap="none">
                <a:solidFill>
                  <a:srgbClr val="000000"/>
                </a:solidFill>
                <a:latin typeface="Arial"/>
                <a:ea typeface="Arial"/>
                <a:cs typeface="Arial"/>
                <a:sym typeface="Arial"/>
              </a:rPr>
              <a:t> </a:t>
            </a:r>
            <a:endParaRPr sz="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ontent 3 Body">
  <p:cSld name="CUSTOM_1_1_1">
    <p:spTree>
      <p:nvGrpSpPr>
        <p:cNvPr id="1" name="Shape 371"/>
        <p:cNvGrpSpPr/>
        <p:nvPr/>
      </p:nvGrpSpPr>
      <p:grpSpPr>
        <a:xfrm>
          <a:off x="0" y="0"/>
          <a:ext cx="0" cy="0"/>
          <a:chOff x="0" y="0"/>
          <a:chExt cx="0" cy="0"/>
        </a:xfrm>
      </p:grpSpPr>
      <p:sp>
        <p:nvSpPr>
          <p:cNvPr id="372" name="Google Shape;372;p62"/>
          <p:cNvSpPr txBox="1">
            <a:spLocks noGrp="1"/>
          </p:cNvSpPr>
          <p:nvPr>
            <p:ph type="body" idx="1"/>
          </p:nvPr>
        </p:nvSpPr>
        <p:spPr>
          <a:xfrm>
            <a:off x="332200" y="1577600"/>
            <a:ext cx="2646600" cy="30516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a:lvl1pPr>
            <a:lvl2pPr marL="914400" lvl="1" indent="-304800" algn="l">
              <a:lnSpc>
                <a:spcPct val="100000"/>
              </a:lnSpc>
              <a:spcBef>
                <a:spcPts val="500"/>
              </a:spcBef>
              <a:spcAft>
                <a:spcPts val="0"/>
              </a:spcAft>
              <a:buSzPts val="1200"/>
              <a:buChar char="–"/>
              <a:defRPr/>
            </a:lvl2pPr>
            <a:lvl3pPr marL="1371600" lvl="2" indent="-304800" algn="l">
              <a:lnSpc>
                <a:spcPct val="100000"/>
              </a:lnSpc>
              <a:spcBef>
                <a:spcPts val="500"/>
              </a:spcBef>
              <a:spcAft>
                <a:spcPts val="0"/>
              </a:spcAft>
              <a:buSzPts val="1200"/>
              <a:buChar char="•"/>
              <a:defRPr/>
            </a:lvl3pPr>
            <a:lvl4pPr marL="1828800" lvl="3" indent="-304800" algn="l">
              <a:lnSpc>
                <a:spcPct val="100000"/>
              </a:lnSpc>
              <a:spcBef>
                <a:spcPts val="500"/>
              </a:spcBef>
              <a:spcAft>
                <a:spcPts val="0"/>
              </a:spcAft>
              <a:buSzPts val="1200"/>
              <a:buChar char="–"/>
              <a:defRPr/>
            </a:lvl4pPr>
            <a:lvl5pPr marL="2286000" lvl="4" indent="-304800" algn="l">
              <a:lnSpc>
                <a:spcPct val="100000"/>
              </a:lnSpc>
              <a:spcBef>
                <a:spcPts val="500"/>
              </a:spcBef>
              <a:spcAft>
                <a:spcPts val="0"/>
              </a:spcAft>
              <a:buSzPts val="1200"/>
              <a:buChar char="•"/>
              <a:defRPr/>
            </a:lvl5pPr>
            <a:lvl6pPr marL="2743200" lvl="5" indent="-304800" algn="l">
              <a:lnSpc>
                <a:spcPct val="100000"/>
              </a:lnSpc>
              <a:spcBef>
                <a:spcPts val="500"/>
              </a:spcBef>
              <a:spcAft>
                <a:spcPts val="0"/>
              </a:spcAft>
              <a:buSzPts val="1200"/>
              <a:buChar char="–"/>
              <a:defRPr/>
            </a:lvl6pPr>
            <a:lvl7pPr marL="3200400" lvl="6" indent="-304800" algn="l">
              <a:lnSpc>
                <a:spcPct val="100000"/>
              </a:lnSpc>
              <a:spcBef>
                <a:spcPts val="500"/>
              </a:spcBef>
              <a:spcAft>
                <a:spcPts val="0"/>
              </a:spcAft>
              <a:buSzPts val="1200"/>
              <a:buChar char="•"/>
              <a:defRPr/>
            </a:lvl7pPr>
            <a:lvl8pPr marL="3657600" lvl="7" indent="-304800" algn="l">
              <a:lnSpc>
                <a:spcPct val="100000"/>
              </a:lnSpc>
              <a:spcBef>
                <a:spcPts val="500"/>
              </a:spcBef>
              <a:spcAft>
                <a:spcPts val="0"/>
              </a:spcAft>
              <a:buSzPts val="1200"/>
              <a:buChar char="–"/>
              <a:defRPr/>
            </a:lvl8pPr>
            <a:lvl9pPr marL="4114800" lvl="8" indent="-304800" algn="l">
              <a:lnSpc>
                <a:spcPct val="100000"/>
              </a:lnSpc>
              <a:spcBef>
                <a:spcPts val="500"/>
              </a:spcBef>
              <a:spcAft>
                <a:spcPts val="500"/>
              </a:spcAft>
              <a:buSzPts val="1200"/>
              <a:buChar char="•"/>
              <a:defRPr/>
            </a:lvl9pPr>
          </a:lstStyle>
          <a:p>
            <a:endParaRPr/>
          </a:p>
        </p:txBody>
      </p:sp>
      <p:sp>
        <p:nvSpPr>
          <p:cNvPr id="373" name="Google Shape;373;p62"/>
          <p:cNvSpPr txBox="1">
            <a:spLocks noGrp="1"/>
          </p:cNvSpPr>
          <p:nvPr>
            <p:ph type="body" idx="2"/>
          </p:nvPr>
        </p:nvSpPr>
        <p:spPr>
          <a:xfrm>
            <a:off x="6163875" y="1577600"/>
            <a:ext cx="2646600" cy="30516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a:lvl1pPr>
            <a:lvl2pPr marL="914400" lvl="1" indent="-304800" algn="l">
              <a:lnSpc>
                <a:spcPct val="100000"/>
              </a:lnSpc>
              <a:spcBef>
                <a:spcPts val="500"/>
              </a:spcBef>
              <a:spcAft>
                <a:spcPts val="0"/>
              </a:spcAft>
              <a:buSzPts val="1200"/>
              <a:buChar char="–"/>
              <a:defRPr/>
            </a:lvl2pPr>
            <a:lvl3pPr marL="1371600" lvl="2" indent="-304800" algn="l">
              <a:lnSpc>
                <a:spcPct val="100000"/>
              </a:lnSpc>
              <a:spcBef>
                <a:spcPts val="500"/>
              </a:spcBef>
              <a:spcAft>
                <a:spcPts val="0"/>
              </a:spcAft>
              <a:buSzPts val="1200"/>
              <a:buChar char="•"/>
              <a:defRPr/>
            </a:lvl3pPr>
            <a:lvl4pPr marL="1828800" lvl="3" indent="-304800" algn="l">
              <a:lnSpc>
                <a:spcPct val="100000"/>
              </a:lnSpc>
              <a:spcBef>
                <a:spcPts val="500"/>
              </a:spcBef>
              <a:spcAft>
                <a:spcPts val="0"/>
              </a:spcAft>
              <a:buSzPts val="1200"/>
              <a:buChar char="–"/>
              <a:defRPr/>
            </a:lvl4pPr>
            <a:lvl5pPr marL="2286000" lvl="4" indent="-304800" algn="l">
              <a:lnSpc>
                <a:spcPct val="100000"/>
              </a:lnSpc>
              <a:spcBef>
                <a:spcPts val="500"/>
              </a:spcBef>
              <a:spcAft>
                <a:spcPts val="0"/>
              </a:spcAft>
              <a:buSzPts val="1200"/>
              <a:buChar char="•"/>
              <a:defRPr/>
            </a:lvl5pPr>
            <a:lvl6pPr marL="2743200" lvl="5" indent="-304800" algn="l">
              <a:lnSpc>
                <a:spcPct val="100000"/>
              </a:lnSpc>
              <a:spcBef>
                <a:spcPts val="500"/>
              </a:spcBef>
              <a:spcAft>
                <a:spcPts val="0"/>
              </a:spcAft>
              <a:buSzPts val="1200"/>
              <a:buChar char="–"/>
              <a:defRPr/>
            </a:lvl6pPr>
            <a:lvl7pPr marL="3200400" lvl="6" indent="-304800" algn="l">
              <a:lnSpc>
                <a:spcPct val="100000"/>
              </a:lnSpc>
              <a:spcBef>
                <a:spcPts val="500"/>
              </a:spcBef>
              <a:spcAft>
                <a:spcPts val="0"/>
              </a:spcAft>
              <a:buSzPts val="1200"/>
              <a:buChar char="•"/>
              <a:defRPr/>
            </a:lvl7pPr>
            <a:lvl8pPr marL="3657600" lvl="7" indent="-304800" algn="l">
              <a:lnSpc>
                <a:spcPct val="100000"/>
              </a:lnSpc>
              <a:spcBef>
                <a:spcPts val="500"/>
              </a:spcBef>
              <a:spcAft>
                <a:spcPts val="0"/>
              </a:spcAft>
              <a:buSzPts val="1200"/>
              <a:buChar char="–"/>
              <a:defRPr/>
            </a:lvl8pPr>
            <a:lvl9pPr marL="4114800" lvl="8" indent="-304800" algn="l">
              <a:lnSpc>
                <a:spcPct val="100000"/>
              </a:lnSpc>
              <a:spcBef>
                <a:spcPts val="500"/>
              </a:spcBef>
              <a:spcAft>
                <a:spcPts val="500"/>
              </a:spcAft>
              <a:buSzPts val="1200"/>
              <a:buChar char="•"/>
              <a:defRPr/>
            </a:lvl9pPr>
          </a:lstStyle>
          <a:p>
            <a:endParaRPr/>
          </a:p>
        </p:txBody>
      </p:sp>
      <p:sp>
        <p:nvSpPr>
          <p:cNvPr id="374" name="Google Shape;374;p62"/>
          <p:cNvSpPr txBox="1">
            <a:spLocks noGrp="1"/>
          </p:cNvSpPr>
          <p:nvPr>
            <p:ph type="body" idx="3"/>
          </p:nvPr>
        </p:nvSpPr>
        <p:spPr>
          <a:xfrm>
            <a:off x="3248038" y="1577600"/>
            <a:ext cx="2646600" cy="30516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a:lvl1pPr>
            <a:lvl2pPr marL="914400" lvl="1" indent="-304800" algn="l">
              <a:lnSpc>
                <a:spcPct val="100000"/>
              </a:lnSpc>
              <a:spcBef>
                <a:spcPts val="500"/>
              </a:spcBef>
              <a:spcAft>
                <a:spcPts val="0"/>
              </a:spcAft>
              <a:buSzPts val="1200"/>
              <a:buChar char="–"/>
              <a:defRPr/>
            </a:lvl2pPr>
            <a:lvl3pPr marL="1371600" lvl="2" indent="-304800" algn="l">
              <a:lnSpc>
                <a:spcPct val="100000"/>
              </a:lnSpc>
              <a:spcBef>
                <a:spcPts val="500"/>
              </a:spcBef>
              <a:spcAft>
                <a:spcPts val="0"/>
              </a:spcAft>
              <a:buSzPts val="1200"/>
              <a:buChar char="•"/>
              <a:defRPr/>
            </a:lvl3pPr>
            <a:lvl4pPr marL="1828800" lvl="3" indent="-304800" algn="l">
              <a:lnSpc>
                <a:spcPct val="100000"/>
              </a:lnSpc>
              <a:spcBef>
                <a:spcPts val="500"/>
              </a:spcBef>
              <a:spcAft>
                <a:spcPts val="0"/>
              </a:spcAft>
              <a:buSzPts val="1200"/>
              <a:buChar char="–"/>
              <a:defRPr/>
            </a:lvl4pPr>
            <a:lvl5pPr marL="2286000" lvl="4" indent="-304800" algn="l">
              <a:lnSpc>
                <a:spcPct val="100000"/>
              </a:lnSpc>
              <a:spcBef>
                <a:spcPts val="500"/>
              </a:spcBef>
              <a:spcAft>
                <a:spcPts val="0"/>
              </a:spcAft>
              <a:buSzPts val="1200"/>
              <a:buChar char="•"/>
              <a:defRPr/>
            </a:lvl5pPr>
            <a:lvl6pPr marL="2743200" lvl="5" indent="-304800" algn="l">
              <a:lnSpc>
                <a:spcPct val="100000"/>
              </a:lnSpc>
              <a:spcBef>
                <a:spcPts val="500"/>
              </a:spcBef>
              <a:spcAft>
                <a:spcPts val="0"/>
              </a:spcAft>
              <a:buSzPts val="1200"/>
              <a:buChar char="–"/>
              <a:defRPr/>
            </a:lvl6pPr>
            <a:lvl7pPr marL="3200400" lvl="6" indent="-304800" algn="l">
              <a:lnSpc>
                <a:spcPct val="100000"/>
              </a:lnSpc>
              <a:spcBef>
                <a:spcPts val="500"/>
              </a:spcBef>
              <a:spcAft>
                <a:spcPts val="0"/>
              </a:spcAft>
              <a:buSzPts val="1200"/>
              <a:buChar char="•"/>
              <a:defRPr/>
            </a:lvl7pPr>
            <a:lvl8pPr marL="3657600" lvl="7" indent="-304800" algn="l">
              <a:lnSpc>
                <a:spcPct val="100000"/>
              </a:lnSpc>
              <a:spcBef>
                <a:spcPts val="500"/>
              </a:spcBef>
              <a:spcAft>
                <a:spcPts val="0"/>
              </a:spcAft>
              <a:buSzPts val="1200"/>
              <a:buChar char="–"/>
              <a:defRPr/>
            </a:lvl8pPr>
            <a:lvl9pPr marL="4114800" lvl="8" indent="-304800" algn="l">
              <a:lnSpc>
                <a:spcPct val="100000"/>
              </a:lnSpc>
              <a:spcBef>
                <a:spcPts val="500"/>
              </a:spcBef>
              <a:spcAft>
                <a:spcPts val="500"/>
              </a:spcAft>
              <a:buSzPts val="1200"/>
              <a:buChar char="•"/>
              <a:defRPr/>
            </a:lvl9pPr>
          </a:lstStyle>
          <a:p>
            <a:endParaRPr/>
          </a:p>
        </p:txBody>
      </p:sp>
      <p:sp>
        <p:nvSpPr>
          <p:cNvPr id="375" name="Google Shape;375;p62"/>
          <p:cNvSpPr txBox="1">
            <a:spLocks noGrp="1"/>
          </p:cNvSpPr>
          <p:nvPr>
            <p:ph type="subTitle" idx="4"/>
          </p:nvPr>
        </p:nvSpPr>
        <p:spPr>
          <a:xfrm>
            <a:off x="1322775" y="4739025"/>
            <a:ext cx="6001200" cy="2364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a:endParaRPr/>
          </a:p>
        </p:txBody>
      </p:sp>
      <p:sp>
        <p:nvSpPr>
          <p:cNvPr id="376" name="Google Shape;376;p62"/>
          <p:cNvSpPr txBox="1">
            <a:spLocks noGrp="1"/>
          </p:cNvSpPr>
          <p:nvPr>
            <p:ph type="title"/>
          </p:nvPr>
        </p:nvSpPr>
        <p:spPr>
          <a:xfrm>
            <a:off x="332185" y="324001"/>
            <a:ext cx="8479500" cy="10404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SzPts val="2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77" name="Google Shape;377;p62"/>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Arial"/>
                <a:ea typeface="Arial"/>
                <a:cs typeface="Arial"/>
                <a:sym typeface="Arial"/>
              </a:rPr>
              <a:t> </a:t>
            </a:r>
            <a:fld id="{00000000-1234-1234-1234-123412341234}" type="slidenum">
              <a:rPr lang="en" sz="600" b="0" i="0" u="none" strike="noStrike" cap="none">
                <a:solidFill>
                  <a:srgbClr val="000000"/>
                </a:solidFill>
                <a:latin typeface="Arial"/>
                <a:ea typeface="Arial"/>
                <a:cs typeface="Arial"/>
                <a:sym typeface="Arial"/>
              </a:rPr>
              <a:t>‹#›</a:t>
            </a:fld>
            <a:r>
              <a:rPr lang="en" sz="600" b="0" i="0" u="none" strike="noStrike" cap="none">
                <a:solidFill>
                  <a:srgbClr val="000000"/>
                </a:solidFill>
                <a:latin typeface="Arial"/>
                <a:ea typeface="Arial"/>
                <a:cs typeface="Arial"/>
                <a:sym typeface="Arial"/>
              </a:rPr>
              <a:t> </a:t>
            </a:r>
            <a:endParaRPr sz="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1 Body">
  <p:cSld name="CUSTOM">
    <p:spTree>
      <p:nvGrpSpPr>
        <p:cNvPr id="1" name="Shape 45"/>
        <p:cNvGrpSpPr/>
        <p:nvPr/>
      </p:nvGrpSpPr>
      <p:grpSpPr>
        <a:xfrm>
          <a:off x="0" y="0"/>
          <a:ext cx="0" cy="0"/>
          <a:chOff x="0" y="0"/>
          <a:chExt cx="0" cy="0"/>
        </a:xfrm>
      </p:grpSpPr>
      <p:sp>
        <p:nvSpPr>
          <p:cNvPr id="46" name="Google Shape;46;p21"/>
          <p:cNvSpPr txBox="1">
            <a:spLocks noGrp="1"/>
          </p:cNvSpPr>
          <p:nvPr>
            <p:ph type="title"/>
          </p:nvPr>
        </p:nvSpPr>
        <p:spPr>
          <a:xfrm>
            <a:off x="332185" y="324001"/>
            <a:ext cx="8479500" cy="10404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SzPts val="2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7" name="Google Shape;47;p21"/>
          <p:cNvSpPr txBox="1">
            <a:spLocks noGrp="1"/>
          </p:cNvSpPr>
          <p:nvPr>
            <p:ph type="body" idx="1"/>
          </p:nvPr>
        </p:nvSpPr>
        <p:spPr>
          <a:xfrm>
            <a:off x="332200" y="1577600"/>
            <a:ext cx="8479500" cy="30516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a:lvl1pPr>
            <a:lvl2pPr marL="914400" lvl="1" indent="-304800" algn="l">
              <a:lnSpc>
                <a:spcPct val="100000"/>
              </a:lnSpc>
              <a:spcBef>
                <a:spcPts val="500"/>
              </a:spcBef>
              <a:spcAft>
                <a:spcPts val="0"/>
              </a:spcAft>
              <a:buSzPts val="1200"/>
              <a:buChar char="–"/>
              <a:defRPr/>
            </a:lvl2pPr>
            <a:lvl3pPr marL="1371600" lvl="2" indent="-304800" algn="l">
              <a:lnSpc>
                <a:spcPct val="100000"/>
              </a:lnSpc>
              <a:spcBef>
                <a:spcPts val="500"/>
              </a:spcBef>
              <a:spcAft>
                <a:spcPts val="0"/>
              </a:spcAft>
              <a:buSzPts val="1200"/>
              <a:buChar char="•"/>
              <a:defRPr/>
            </a:lvl3pPr>
            <a:lvl4pPr marL="1828800" lvl="3" indent="-304800" algn="l">
              <a:lnSpc>
                <a:spcPct val="100000"/>
              </a:lnSpc>
              <a:spcBef>
                <a:spcPts val="500"/>
              </a:spcBef>
              <a:spcAft>
                <a:spcPts val="0"/>
              </a:spcAft>
              <a:buSzPts val="1200"/>
              <a:buChar char="–"/>
              <a:defRPr/>
            </a:lvl4pPr>
            <a:lvl5pPr marL="2286000" lvl="4" indent="-304800" algn="l">
              <a:lnSpc>
                <a:spcPct val="100000"/>
              </a:lnSpc>
              <a:spcBef>
                <a:spcPts val="500"/>
              </a:spcBef>
              <a:spcAft>
                <a:spcPts val="0"/>
              </a:spcAft>
              <a:buSzPts val="1200"/>
              <a:buChar char="•"/>
              <a:defRPr/>
            </a:lvl5pPr>
            <a:lvl6pPr marL="2743200" lvl="5" indent="-304800" algn="l">
              <a:lnSpc>
                <a:spcPct val="100000"/>
              </a:lnSpc>
              <a:spcBef>
                <a:spcPts val="500"/>
              </a:spcBef>
              <a:spcAft>
                <a:spcPts val="0"/>
              </a:spcAft>
              <a:buSzPts val="1200"/>
              <a:buChar char="–"/>
              <a:defRPr/>
            </a:lvl6pPr>
            <a:lvl7pPr marL="3200400" lvl="6" indent="-304800" algn="l">
              <a:lnSpc>
                <a:spcPct val="100000"/>
              </a:lnSpc>
              <a:spcBef>
                <a:spcPts val="500"/>
              </a:spcBef>
              <a:spcAft>
                <a:spcPts val="0"/>
              </a:spcAft>
              <a:buSzPts val="1200"/>
              <a:buChar char="•"/>
              <a:defRPr/>
            </a:lvl7pPr>
            <a:lvl8pPr marL="3657600" lvl="7" indent="-304800" algn="l">
              <a:lnSpc>
                <a:spcPct val="100000"/>
              </a:lnSpc>
              <a:spcBef>
                <a:spcPts val="500"/>
              </a:spcBef>
              <a:spcAft>
                <a:spcPts val="0"/>
              </a:spcAft>
              <a:buSzPts val="1200"/>
              <a:buChar char="–"/>
              <a:defRPr/>
            </a:lvl8pPr>
            <a:lvl9pPr marL="4114800" lvl="8" indent="-304800" algn="l">
              <a:lnSpc>
                <a:spcPct val="100000"/>
              </a:lnSpc>
              <a:spcBef>
                <a:spcPts val="500"/>
              </a:spcBef>
              <a:spcAft>
                <a:spcPts val="500"/>
              </a:spcAft>
              <a:buSzPts val="1200"/>
              <a:buChar char="•"/>
              <a:defRPr/>
            </a:lvl9pPr>
          </a:lstStyle>
          <a:p>
            <a:endParaRPr/>
          </a:p>
        </p:txBody>
      </p:sp>
      <p:sp>
        <p:nvSpPr>
          <p:cNvPr id="48" name="Google Shape;48;p21"/>
          <p:cNvSpPr txBox="1">
            <a:spLocks noGrp="1"/>
          </p:cNvSpPr>
          <p:nvPr>
            <p:ph type="subTitle" idx="2"/>
          </p:nvPr>
        </p:nvSpPr>
        <p:spPr>
          <a:xfrm>
            <a:off x="1322775" y="4739025"/>
            <a:ext cx="6001200" cy="2364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a:endParaRPr/>
          </a:p>
        </p:txBody>
      </p:sp>
      <p:sp>
        <p:nvSpPr>
          <p:cNvPr id="49" name="Google Shape;49;p21"/>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Arial"/>
                <a:ea typeface="Arial"/>
                <a:cs typeface="Arial"/>
                <a:sym typeface="Arial"/>
              </a:rPr>
              <a:t> </a:t>
            </a:r>
            <a:fld id="{00000000-1234-1234-1234-123412341234}" type="slidenum">
              <a:rPr lang="en" sz="600" b="0" i="0" u="none" strike="noStrike" cap="none">
                <a:solidFill>
                  <a:srgbClr val="000000"/>
                </a:solidFill>
                <a:latin typeface="Arial"/>
                <a:ea typeface="Arial"/>
                <a:cs typeface="Arial"/>
                <a:sym typeface="Arial"/>
              </a:rPr>
              <a:t>‹#›</a:t>
            </a:fld>
            <a:r>
              <a:rPr lang="en" sz="600" b="0" i="0" u="none" strike="noStrike" cap="none">
                <a:solidFill>
                  <a:srgbClr val="000000"/>
                </a:solidFill>
                <a:latin typeface="Arial"/>
                <a:ea typeface="Arial"/>
                <a:cs typeface="Arial"/>
                <a:sym typeface="Arial"/>
              </a:rPr>
              <a:t> </a:t>
            </a:r>
            <a:endParaRPr sz="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ontent 3 Body with Dividers">
  <p:cSld name="CUSTOM_1_1_1_1">
    <p:spTree>
      <p:nvGrpSpPr>
        <p:cNvPr id="1" name="Shape 378"/>
        <p:cNvGrpSpPr/>
        <p:nvPr/>
      </p:nvGrpSpPr>
      <p:grpSpPr>
        <a:xfrm>
          <a:off x="0" y="0"/>
          <a:ext cx="0" cy="0"/>
          <a:chOff x="0" y="0"/>
          <a:chExt cx="0" cy="0"/>
        </a:xfrm>
      </p:grpSpPr>
      <p:sp>
        <p:nvSpPr>
          <p:cNvPr id="379" name="Google Shape;379;p63"/>
          <p:cNvSpPr txBox="1">
            <a:spLocks noGrp="1"/>
          </p:cNvSpPr>
          <p:nvPr>
            <p:ph type="body" idx="1"/>
          </p:nvPr>
        </p:nvSpPr>
        <p:spPr>
          <a:xfrm>
            <a:off x="332863" y="1577600"/>
            <a:ext cx="2646600" cy="30516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a:lvl1pPr>
            <a:lvl2pPr marL="914400" lvl="1" indent="-304800" algn="l">
              <a:lnSpc>
                <a:spcPct val="100000"/>
              </a:lnSpc>
              <a:spcBef>
                <a:spcPts val="500"/>
              </a:spcBef>
              <a:spcAft>
                <a:spcPts val="0"/>
              </a:spcAft>
              <a:buSzPts val="1200"/>
              <a:buChar char="–"/>
              <a:defRPr/>
            </a:lvl2pPr>
            <a:lvl3pPr marL="1371600" lvl="2" indent="-304800" algn="l">
              <a:lnSpc>
                <a:spcPct val="100000"/>
              </a:lnSpc>
              <a:spcBef>
                <a:spcPts val="500"/>
              </a:spcBef>
              <a:spcAft>
                <a:spcPts val="0"/>
              </a:spcAft>
              <a:buSzPts val="1200"/>
              <a:buChar char="•"/>
              <a:defRPr/>
            </a:lvl3pPr>
            <a:lvl4pPr marL="1828800" lvl="3" indent="-304800" algn="l">
              <a:lnSpc>
                <a:spcPct val="100000"/>
              </a:lnSpc>
              <a:spcBef>
                <a:spcPts val="500"/>
              </a:spcBef>
              <a:spcAft>
                <a:spcPts val="0"/>
              </a:spcAft>
              <a:buSzPts val="1200"/>
              <a:buChar char="–"/>
              <a:defRPr/>
            </a:lvl4pPr>
            <a:lvl5pPr marL="2286000" lvl="4" indent="-304800" algn="l">
              <a:lnSpc>
                <a:spcPct val="100000"/>
              </a:lnSpc>
              <a:spcBef>
                <a:spcPts val="500"/>
              </a:spcBef>
              <a:spcAft>
                <a:spcPts val="0"/>
              </a:spcAft>
              <a:buSzPts val="1200"/>
              <a:buChar char="•"/>
              <a:defRPr/>
            </a:lvl5pPr>
            <a:lvl6pPr marL="2743200" lvl="5" indent="-304800" algn="l">
              <a:lnSpc>
                <a:spcPct val="100000"/>
              </a:lnSpc>
              <a:spcBef>
                <a:spcPts val="500"/>
              </a:spcBef>
              <a:spcAft>
                <a:spcPts val="0"/>
              </a:spcAft>
              <a:buSzPts val="1200"/>
              <a:buChar char="–"/>
              <a:defRPr/>
            </a:lvl6pPr>
            <a:lvl7pPr marL="3200400" lvl="6" indent="-304800" algn="l">
              <a:lnSpc>
                <a:spcPct val="100000"/>
              </a:lnSpc>
              <a:spcBef>
                <a:spcPts val="500"/>
              </a:spcBef>
              <a:spcAft>
                <a:spcPts val="0"/>
              </a:spcAft>
              <a:buSzPts val="1200"/>
              <a:buChar char="•"/>
              <a:defRPr/>
            </a:lvl7pPr>
            <a:lvl8pPr marL="3657600" lvl="7" indent="-304800" algn="l">
              <a:lnSpc>
                <a:spcPct val="100000"/>
              </a:lnSpc>
              <a:spcBef>
                <a:spcPts val="500"/>
              </a:spcBef>
              <a:spcAft>
                <a:spcPts val="0"/>
              </a:spcAft>
              <a:buSzPts val="1200"/>
              <a:buChar char="–"/>
              <a:defRPr/>
            </a:lvl8pPr>
            <a:lvl9pPr marL="4114800" lvl="8" indent="-304800" algn="l">
              <a:lnSpc>
                <a:spcPct val="100000"/>
              </a:lnSpc>
              <a:spcBef>
                <a:spcPts val="500"/>
              </a:spcBef>
              <a:spcAft>
                <a:spcPts val="500"/>
              </a:spcAft>
              <a:buSzPts val="1200"/>
              <a:buChar char="•"/>
              <a:defRPr/>
            </a:lvl9pPr>
          </a:lstStyle>
          <a:p>
            <a:endParaRPr/>
          </a:p>
        </p:txBody>
      </p:sp>
      <p:sp>
        <p:nvSpPr>
          <p:cNvPr id="380" name="Google Shape;380;p63"/>
          <p:cNvSpPr txBox="1">
            <a:spLocks noGrp="1"/>
          </p:cNvSpPr>
          <p:nvPr>
            <p:ph type="body" idx="2"/>
          </p:nvPr>
        </p:nvSpPr>
        <p:spPr>
          <a:xfrm>
            <a:off x="6164538" y="1577600"/>
            <a:ext cx="2646600" cy="30516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a:lvl1pPr>
            <a:lvl2pPr marL="914400" lvl="1" indent="-304800" algn="l">
              <a:lnSpc>
                <a:spcPct val="100000"/>
              </a:lnSpc>
              <a:spcBef>
                <a:spcPts val="500"/>
              </a:spcBef>
              <a:spcAft>
                <a:spcPts val="0"/>
              </a:spcAft>
              <a:buSzPts val="1200"/>
              <a:buChar char="–"/>
              <a:defRPr/>
            </a:lvl2pPr>
            <a:lvl3pPr marL="1371600" lvl="2" indent="-304800" algn="l">
              <a:lnSpc>
                <a:spcPct val="100000"/>
              </a:lnSpc>
              <a:spcBef>
                <a:spcPts val="500"/>
              </a:spcBef>
              <a:spcAft>
                <a:spcPts val="0"/>
              </a:spcAft>
              <a:buSzPts val="1200"/>
              <a:buChar char="•"/>
              <a:defRPr/>
            </a:lvl3pPr>
            <a:lvl4pPr marL="1828800" lvl="3" indent="-304800" algn="l">
              <a:lnSpc>
                <a:spcPct val="100000"/>
              </a:lnSpc>
              <a:spcBef>
                <a:spcPts val="500"/>
              </a:spcBef>
              <a:spcAft>
                <a:spcPts val="0"/>
              </a:spcAft>
              <a:buSzPts val="1200"/>
              <a:buChar char="–"/>
              <a:defRPr/>
            </a:lvl4pPr>
            <a:lvl5pPr marL="2286000" lvl="4" indent="-304800" algn="l">
              <a:lnSpc>
                <a:spcPct val="100000"/>
              </a:lnSpc>
              <a:spcBef>
                <a:spcPts val="500"/>
              </a:spcBef>
              <a:spcAft>
                <a:spcPts val="0"/>
              </a:spcAft>
              <a:buSzPts val="1200"/>
              <a:buChar char="•"/>
              <a:defRPr/>
            </a:lvl5pPr>
            <a:lvl6pPr marL="2743200" lvl="5" indent="-304800" algn="l">
              <a:lnSpc>
                <a:spcPct val="100000"/>
              </a:lnSpc>
              <a:spcBef>
                <a:spcPts val="500"/>
              </a:spcBef>
              <a:spcAft>
                <a:spcPts val="0"/>
              </a:spcAft>
              <a:buSzPts val="1200"/>
              <a:buChar char="–"/>
              <a:defRPr/>
            </a:lvl6pPr>
            <a:lvl7pPr marL="3200400" lvl="6" indent="-304800" algn="l">
              <a:lnSpc>
                <a:spcPct val="100000"/>
              </a:lnSpc>
              <a:spcBef>
                <a:spcPts val="500"/>
              </a:spcBef>
              <a:spcAft>
                <a:spcPts val="0"/>
              </a:spcAft>
              <a:buSzPts val="1200"/>
              <a:buChar char="•"/>
              <a:defRPr/>
            </a:lvl7pPr>
            <a:lvl8pPr marL="3657600" lvl="7" indent="-304800" algn="l">
              <a:lnSpc>
                <a:spcPct val="100000"/>
              </a:lnSpc>
              <a:spcBef>
                <a:spcPts val="500"/>
              </a:spcBef>
              <a:spcAft>
                <a:spcPts val="0"/>
              </a:spcAft>
              <a:buSzPts val="1200"/>
              <a:buChar char="–"/>
              <a:defRPr/>
            </a:lvl8pPr>
            <a:lvl9pPr marL="4114800" lvl="8" indent="-304800" algn="l">
              <a:lnSpc>
                <a:spcPct val="100000"/>
              </a:lnSpc>
              <a:spcBef>
                <a:spcPts val="500"/>
              </a:spcBef>
              <a:spcAft>
                <a:spcPts val="500"/>
              </a:spcAft>
              <a:buSzPts val="1200"/>
              <a:buChar char="•"/>
              <a:defRPr/>
            </a:lvl9pPr>
          </a:lstStyle>
          <a:p>
            <a:endParaRPr/>
          </a:p>
        </p:txBody>
      </p:sp>
      <p:sp>
        <p:nvSpPr>
          <p:cNvPr id="381" name="Google Shape;381;p63"/>
          <p:cNvSpPr txBox="1">
            <a:spLocks noGrp="1"/>
          </p:cNvSpPr>
          <p:nvPr>
            <p:ph type="body" idx="3"/>
          </p:nvPr>
        </p:nvSpPr>
        <p:spPr>
          <a:xfrm>
            <a:off x="3248700" y="1577600"/>
            <a:ext cx="2646600" cy="30516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a:lvl1pPr>
            <a:lvl2pPr marL="914400" lvl="1" indent="-304800" algn="l">
              <a:lnSpc>
                <a:spcPct val="100000"/>
              </a:lnSpc>
              <a:spcBef>
                <a:spcPts val="500"/>
              </a:spcBef>
              <a:spcAft>
                <a:spcPts val="0"/>
              </a:spcAft>
              <a:buSzPts val="1200"/>
              <a:buChar char="–"/>
              <a:defRPr/>
            </a:lvl2pPr>
            <a:lvl3pPr marL="1371600" lvl="2" indent="-304800" algn="l">
              <a:lnSpc>
                <a:spcPct val="100000"/>
              </a:lnSpc>
              <a:spcBef>
                <a:spcPts val="500"/>
              </a:spcBef>
              <a:spcAft>
                <a:spcPts val="0"/>
              </a:spcAft>
              <a:buSzPts val="1200"/>
              <a:buChar char="•"/>
              <a:defRPr/>
            </a:lvl3pPr>
            <a:lvl4pPr marL="1828800" lvl="3" indent="-304800" algn="l">
              <a:lnSpc>
                <a:spcPct val="100000"/>
              </a:lnSpc>
              <a:spcBef>
                <a:spcPts val="500"/>
              </a:spcBef>
              <a:spcAft>
                <a:spcPts val="0"/>
              </a:spcAft>
              <a:buSzPts val="1200"/>
              <a:buChar char="–"/>
              <a:defRPr/>
            </a:lvl4pPr>
            <a:lvl5pPr marL="2286000" lvl="4" indent="-304800" algn="l">
              <a:lnSpc>
                <a:spcPct val="100000"/>
              </a:lnSpc>
              <a:spcBef>
                <a:spcPts val="500"/>
              </a:spcBef>
              <a:spcAft>
                <a:spcPts val="0"/>
              </a:spcAft>
              <a:buSzPts val="1200"/>
              <a:buChar char="•"/>
              <a:defRPr/>
            </a:lvl5pPr>
            <a:lvl6pPr marL="2743200" lvl="5" indent="-304800" algn="l">
              <a:lnSpc>
                <a:spcPct val="100000"/>
              </a:lnSpc>
              <a:spcBef>
                <a:spcPts val="500"/>
              </a:spcBef>
              <a:spcAft>
                <a:spcPts val="0"/>
              </a:spcAft>
              <a:buSzPts val="1200"/>
              <a:buChar char="–"/>
              <a:defRPr/>
            </a:lvl6pPr>
            <a:lvl7pPr marL="3200400" lvl="6" indent="-304800" algn="l">
              <a:lnSpc>
                <a:spcPct val="100000"/>
              </a:lnSpc>
              <a:spcBef>
                <a:spcPts val="500"/>
              </a:spcBef>
              <a:spcAft>
                <a:spcPts val="0"/>
              </a:spcAft>
              <a:buSzPts val="1200"/>
              <a:buChar char="•"/>
              <a:defRPr/>
            </a:lvl7pPr>
            <a:lvl8pPr marL="3657600" lvl="7" indent="-304800" algn="l">
              <a:lnSpc>
                <a:spcPct val="100000"/>
              </a:lnSpc>
              <a:spcBef>
                <a:spcPts val="500"/>
              </a:spcBef>
              <a:spcAft>
                <a:spcPts val="0"/>
              </a:spcAft>
              <a:buSzPts val="1200"/>
              <a:buChar char="–"/>
              <a:defRPr/>
            </a:lvl8pPr>
            <a:lvl9pPr marL="4114800" lvl="8" indent="-304800" algn="l">
              <a:lnSpc>
                <a:spcPct val="100000"/>
              </a:lnSpc>
              <a:spcBef>
                <a:spcPts val="500"/>
              </a:spcBef>
              <a:spcAft>
                <a:spcPts val="500"/>
              </a:spcAft>
              <a:buSzPts val="1200"/>
              <a:buChar char="•"/>
              <a:defRPr/>
            </a:lvl9pPr>
          </a:lstStyle>
          <a:p>
            <a:endParaRPr/>
          </a:p>
        </p:txBody>
      </p:sp>
      <p:cxnSp>
        <p:nvCxnSpPr>
          <p:cNvPr id="382" name="Google Shape;382;p63"/>
          <p:cNvCxnSpPr/>
          <p:nvPr/>
        </p:nvCxnSpPr>
        <p:spPr>
          <a:xfrm>
            <a:off x="3114081" y="1685300"/>
            <a:ext cx="0" cy="2851500"/>
          </a:xfrm>
          <a:prstGeom prst="straightConnector1">
            <a:avLst/>
          </a:prstGeom>
          <a:noFill/>
          <a:ln w="9525" cap="flat" cmpd="sng">
            <a:solidFill>
              <a:srgbClr val="D9D9D9"/>
            </a:solidFill>
            <a:prstDash val="solid"/>
            <a:round/>
            <a:headEnd type="none" w="sm" len="sm"/>
            <a:tailEnd type="none" w="sm" len="sm"/>
          </a:ln>
        </p:spPr>
      </p:cxnSp>
      <p:cxnSp>
        <p:nvCxnSpPr>
          <p:cNvPr id="383" name="Google Shape;383;p63"/>
          <p:cNvCxnSpPr/>
          <p:nvPr/>
        </p:nvCxnSpPr>
        <p:spPr>
          <a:xfrm>
            <a:off x="6029919" y="1685300"/>
            <a:ext cx="0" cy="2851500"/>
          </a:xfrm>
          <a:prstGeom prst="straightConnector1">
            <a:avLst/>
          </a:prstGeom>
          <a:noFill/>
          <a:ln w="9525" cap="flat" cmpd="sng">
            <a:solidFill>
              <a:srgbClr val="D9D9D9"/>
            </a:solidFill>
            <a:prstDash val="solid"/>
            <a:round/>
            <a:headEnd type="none" w="sm" len="sm"/>
            <a:tailEnd type="none" w="sm" len="sm"/>
          </a:ln>
        </p:spPr>
      </p:cxnSp>
      <p:sp>
        <p:nvSpPr>
          <p:cNvPr id="384" name="Google Shape;384;p63"/>
          <p:cNvSpPr txBox="1">
            <a:spLocks noGrp="1"/>
          </p:cNvSpPr>
          <p:nvPr>
            <p:ph type="subTitle" idx="4"/>
          </p:nvPr>
        </p:nvSpPr>
        <p:spPr>
          <a:xfrm>
            <a:off x="1322775" y="4739025"/>
            <a:ext cx="6001200" cy="2364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a:endParaRPr/>
          </a:p>
        </p:txBody>
      </p:sp>
      <p:sp>
        <p:nvSpPr>
          <p:cNvPr id="385" name="Google Shape;385;p63"/>
          <p:cNvSpPr txBox="1">
            <a:spLocks noGrp="1"/>
          </p:cNvSpPr>
          <p:nvPr>
            <p:ph type="title"/>
          </p:nvPr>
        </p:nvSpPr>
        <p:spPr>
          <a:xfrm>
            <a:off x="332185" y="324001"/>
            <a:ext cx="8479500" cy="10404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SzPts val="2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86" name="Google Shape;386;p63"/>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Arial"/>
                <a:ea typeface="Arial"/>
                <a:cs typeface="Arial"/>
                <a:sym typeface="Arial"/>
              </a:rPr>
              <a:t> </a:t>
            </a:r>
            <a:fld id="{00000000-1234-1234-1234-123412341234}" type="slidenum">
              <a:rPr lang="en" sz="600" b="0" i="0" u="none" strike="noStrike" cap="none">
                <a:solidFill>
                  <a:srgbClr val="000000"/>
                </a:solidFill>
                <a:latin typeface="Arial"/>
                <a:ea typeface="Arial"/>
                <a:cs typeface="Arial"/>
                <a:sym typeface="Arial"/>
              </a:rPr>
              <a:t>‹#›</a:t>
            </a:fld>
            <a:r>
              <a:rPr lang="en" sz="600" b="0" i="0" u="none" strike="noStrike" cap="none">
                <a:solidFill>
                  <a:srgbClr val="000000"/>
                </a:solidFill>
                <a:latin typeface="Arial"/>
                <a:ea typeface="Arial"/>
                <a:cs typeface="Arial"/>
                <a:sym typeface="Arial"/>
              </a:rPr>
              <a:t> </a:t>
            </a:r>
            <a:endParaRPr sz="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ontent Contrast Framing">
  <p:cSld name="CUSTOM_2">
    <p:spTree>
      <p:nvGrpSpPr>
        <p:cNvPr id="1" name="Shape 387"/>
        <p:cNvGrpSpPr/>
        <p:nvPr/>
      </p:nvGrpSpPr>
      <p:grpSpPr>
        <a:xfrm>
          <a:off x="0" y="0"/>
          <a:ext cx="0" cy="0"/>
          <a:chOff x="0" y="0"/>
          <a:chExt cx="0" cy="0"/>
        </a:xfrm>
      </p:grpSpPr>
      <p:sp>
        <p:nvSpPr>
          <p:cNvPr id="388" name="Google Shape;388;p64"/>
          <p:cNvSpPr/>
          <p:nvPr/>
        </p:nvSpPr>
        <p:spPr>
          <a:xfrm>
            <a:off x="4572000" y="1364400"/>
            <a:ext cx="4572000" cy="32646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Arial"/>
              <a:ea typeface="Arial"/>
              <a:cs typeface="Arial"/>
              <a:sym typeface="Arial"/>
            </a:endParaRPr>
          </a:p>
        </p:txBody>
      </p:sp>
      <p:sp>
        <p:nvSpPr>
          <p:cNvPr id="389" name="Google Shape;389;p64"/>
          <p:cNvSpPr txBox="1">
            <a:spLocks noGrp="1"/>
          </p:cNvSpPr>
          <p:nvPr>
            <p:ph type="body" idx="1"/>
          </p:nvPr>
        </p:nvSpPr>
        <p:spPr>
          <a:xfrm>
            <a:off x="4706550" y="1577600"/>
            <a:ext cx="4104600" cy="30513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Clr>
                <a:schemeClr val="accent4"/>
              </a:buClr>
              <a:buSzPts val="1200"/>
              <a:buChar char="•"/>
              <a:defRPr>
                <a:solidFill>
                  <a:schemeClr val="accent4"/>
                </a:solidFill>
              </a:defRPr>
            </a:lvl1pPr>
            <a:lvl2pPr marL="914400" lvl="1" indent="-304800" algn="l">
              <a:lnSpc>
                <a:spcPct val="100000"/>
              </a:lnSpc>
              <a:spcBef>
                <a:spcPts val="500"/>
              </a:spcBef>
              <a:spcAft>
                <a:spcPts val="0"/>
              </a:spcAft>
              <a:buClr>
                <a:schemeClr val="accent4"/>
              </a:buClr>
              <a:buSzPts val="1200"/>
              <a:buChar char="–"/>
              <a:defRPr>
                <a:solidFill>
                  <a:schemeClr val="accent4"/>
                </a:solidFill>
              </a:defRPr>
            </a:lvl2pPr>
            <a:lvl3pPr marL="1371600" lvl="2" indent="-304800" algn="l">
              <a:lnSpc>
                <a:spcPct val="100000"/>
              </a:lnSpc>
              <a:spcBef>
                <a:spcPts val="500"/>
              </a:spcBef>
              <a:spcAft>
                <a:spcPts val="0"/>
              </a:spcAft>
              <a:buClr>
                <a:schemeClr val="accent4"/>
              </a:buClr>
              <a:buSzPts val="1200"/>
              <a:buChar char="•"/>
              <a:defRPr>
                <a:solidFill>
                  <a:schemeClr val="accent4"/>
                </a:solidFill>
              </a:defRPr>
            </a:lvl3pPr>
            <a:lvl4pPr marL="1828800" lvl="3" indent="-304800" algn="l">
              <a:lnSpc>
                <a:spcPct val="100000"/>
              </a:lnSpc>
              <a:spcBef>
                <a:spcPts val="500"/>
              </a:spcBef>
              <a:spcAft>
                <a:spcPts val="0"/>
              </a:spcAft>
              <a:buClr>
                <a:schemeClr val="accent4"/>
              </a:buClr>
              <a:buSzPts val="1200"/>
              <a:buChar char="–"/>
              <a:defRPr>
                <a:solidFill>
                  <a:schemeClr val="accent4"/>
                </a:solidFill>
              </a:defRPr>
            </a:lvl4pPr>
            <a:lvl5pPr marL="2286000" lvl="4" indent="-304800" algn="l">
              <a:lnSpc>
                <a:spcPct val="100000"/>
              </a:lnSpc>
              <a:spcBef>
                <a:spcPts val="500"/>
              </a:spcBef>
              <a:spcAft>
                <a:spcPts val="0"/>
              </a:spcAft>
              <a:buClr>
                <a:schemeClr val="accent4"/>
              </a:buClr>
              <a:buSzPts val="1200"/>
              <a:buChar char="•"/>
              <a:defRPr>
                <a:solidFill>
                  <a:schemeClr val="accent4"/>
                </a:solidFill>
              </a:defRPr>
            </a:lvl5pPr>
            <a:lvl6pPr marL="2743200" lvl="5" indent="-304800" algn="l">
              <a:lnSpc>
                <a:spcPct val="100000"/>
              </a:lnSpc>
              <a:spcBef>
                <a:spcPts val="500"/>
              </a:spcBef>
              <a:spcAft>
                <a:spcPts val="0"/>
              </a:spcAft>
              <a:buClr>
                <a:schemeClr val="accent4"/>
              </a:buClr>
              <a:buSzPts val="1200"/>
              <a:buChar char="–"/>
              <a:defRPr>
                <a:solidFill>
                  <a:schemeClr val="accent4"/>
                </a:solidFill>
              </a:defRPr>
            </a:lvl6pPr>
            <a:lvl7pPr marL="3200400" lvl="6" indent="-304800" algn="l">
              <a:lnSpc>
                <a:spcPct val="100000"/>
              </a:lnSpc>
              <a:spcBef>
                <a:spcPts val="500"/>
              </a:spcBef>
              <a:spcAft>
                <a:spcPts val="0"/>
              </a:spcAft>
              <a:buClr>
                <a:schemeClr val="accent4"/>
              </a:buClr>
              <a:buSzPts val="1200"/>
              <a:buChar char="•"/>
              <a:defRPr>
                <a:solidFill>
                  <a:schemeClr val="accent4"/>
                </a:solidFill>
              </a:defRPr>
            </a:lvl7pPr>
            <a:lvl8pPr marL="3657600" lvl="7" indent="-304800" algn="l">
              <a:lnSpc>
                <a:spcPct val="100000"/>
              </a:lnSpc>
              <a:spcBef>
                <a:spcPts val="500"/>
              </a:spcBef>
              <a:spcAft>
                <a:spcPts val="0"/>
              </a:spcAft>
              <a:buClr>
                <a:schemeClr val="accent4"/>
              </a:buClr>
              <a:buSzPts val="1200"/>
              <a:buChar char="–"/>
              <a:defRPr>
                <a:solidFill>
                  <a:schemeClr val="accent4"/>
                </a:solidFill>
              </a:defRPr>
            </a:lvl8pPr>
            <a:lvl9pPr marL="4114800" lvl="8" indent="-304800" algn="l">
              <a:lnSpc>
                <a:spcPct val="100000"/>
              </a:lnSpc>
              <a:spcBef>
                <a:spcPts val="500"/>
              </a:spcBef>
              <a:spcAft>
                <a:spcPts val="500"/>
              </a:spcAft>
              <a:buClr>
                <a:schemeClr val="accent4"/>
              </a:buClr>
              <a:buSzPts val="1200"/>
              <a:buChar char="•"/>
              <a:defRPr>
                <a:solidFill>
                  <a:schemeClr val="accent4"/>
                </a:solidFill>
              </a:defRPr>
            </a:lvl9pPr>
          </a:lstStyle>
          <a:p>
            <a:endParaRPr/>
          </a:p>
        </p:txBody>
      </p:sp>
      <p:sp>
        <p:nvSpPr>
          <p:cNvPr id="390" name="Google Shape;390;p64"/>
          <p:cNvSpPr txBox="1">
            <a:spLocks noGrp="1"/>
          </p:cNvSpPr>
          <p:nvPr>
            <p:ph type="body" idx="2"/>
          </p:nvPr>
        </p:nvSpPr>
        <p:spPr>
          <a:xfrm>
            <a:off x="331600" y="1577600"/>
            <a:ext cx="4104600" cy="30513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a:lvl1pPr>
            <a:lvl2pPr marL="914400" lvl="1" indent="-304800" algn="l">
              <a:lnSpc>
                <a:spcPct val="100000"/>
              </a:lnSpc>
              <a:spcBef>
                <a:spcPts val="500"/>
              </a:spcBef>
              <a:spcAft>
                <a:spcPts val="0"/>
              </a:spcAft>
              <a:buSzPts val="1200"/>
              <a:buChar char="–"/>
              <a:defRPr/>
            </a:lvl2pPr>
            <a:lvl3pPr marL="1371600" lvl="2" indent="-304800" algn="l">
              <a:lnSpc>
                <a:spcPct val="100000"/>
              </a:lnSpc>
              <a:spcBef>
                <a:spcPts val="500"/>
              </a:spcBef>
              <a:spcAft>
                <a:spcPts val="0"/>
              </a:spcAft>
              <a:buSzPts val="1200"/>
              <a:buChar char="•"/>
              <a:defRPr/>
            </a:lvl3pPr>
            <a:lvl4pPr marL="1828800" lvl="3" indent="-304800" algn="l">
              <a:lnSpc>
                <a:spcPct val="100000"/>
              </a:lnSpc>
              <a:spcBef>
                <a:spcPts val="500"/>
              </a:spcBef>
              <a:spcAft>
                <a:spcPts val="0"/>
              </a:spcAft>
              <a:buSzPts val="1200"/>
              <a:buChar char="–"/>
              <a:defRPr/>
            </a:lvl4pPr>
            <a:lvl5pPr marL="2286000" lvl="4" indent="-304800" algn="l">
              <a:lnSpc>
                <a:spcPct val="100000"/>
              </a:lnSpc>
              <a:spcBef>
                <a:spcPts val="500"/>
              </a:spcBef>
              <a:spcAft>
                <a:spcPts val="0"/>
              </a:spcAft>
              <a:buSzPts val="1200"/>
              <a:buChar char="•"/>
              <a:defRPr/>
            </a:lvl5pPr>
            <a:lvl6pPr marL="2743200" lvl="5" indent="-304800" algn="l">
              <a:lnSpc>
                <a:spcPct val="100000"/>
              </a:lnSpc>
              <a:spcBef>
                <a:spcPts val="500"/>
              </a:spcBef>
              <a:spcAft>
                <a:spcPts val="0"/>
              </a:spcAft>
              <a:buSzPts val="1200"/>
              <a:buChar char="–"/>
              <a:defRPr/>
            </a:lvl6pPr>
            <a:lvl7pPr marL="3200400" lvl="6" indent="-304800" algn="l">
              <a:lnSpc>
                <a:spcPct val="100000"/>
              </a:lnSpc>
              <a:spcBef>
                <a:spcPts val="500"/>
              </a:spcBef>
              <a:spcAft>
                <a:spcPts val="0"/>
              </a:spcAft>
              <a:buSzPts val="1200"/>
              <a:buChar char="•"/>
              <a:defRPr/>
            </a:lvl7pPr>
            <a:lvl8pPr marL="3657600" lvl="7" indent="-304800" algn="l">
              <a:lnSpc>
                <a:spcPct val="100000"/>
              </a:lnSpc>
              <a:spcBef>
                <a:spcPts val="500"/>
              </a:spcBef>
              <a:spcAft>
                <a:spcPts val="0"/>
              </a:spcAft>
              <a:buSzPts val="1200"/>
              <a:buChar char="–"/>
              <a:defRPr/>
            </a:lvl8pPr>
            <a:lvl9pPr marL="4114800" lvl="8" indent="-304800" algn="l">
              <a:lnSpc>
                <a:spcPct val="100000"/>
              </a:lnSpc>
              <a:spcBef>
                <a:spcPts val="500"/>
              </a:spcBef>
              <a:spcAft>
                <a:spcPts val="500"/>
              </a:spcAft>
              <a:buSzPts val="1200"/>
              <a:buChar char="•"/>
              <a:defRPr/>
            </a:lvl9pPr>
          </a:lstStyle>
          <a:p>
            <a:endParaRPr/>
          </a:p>
        </p:txBody>
      </p:sp>
      <p:sp>
        <p:nvSpPr>
          <p:cNvPr id="391" name="Google Shape;391;p64"/>
          <p:cNvSpPr txBox="1">
            <a:spLocks noGrp="1"/>
          </p:cNvSpPr>
          <p:nvPr>
            <p:ph type="subTitle" idx="3"/>
          </p:nvPr>
        </p:nvSpPr>
        <p:spPr>
          <a:xfrm>
            <a:off x="1322775" y="4739025"/>
            <a:ext cx="6001200" cy="2364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a:endParaRPr/>
          </a:p>
        </p:txBody>
      </p:sp>
      <p:sp>
        <p:nvSpPr>
          <p:cNvPr id="392" name="Google Shape;392;p64"/>
          <p:cNvSpPr txBox="1">
            <a:spLocks noGrp="1"/>
          </p:cNvSpPr>
          <p:nvPr>
            <p:ph type="subTitle" idx="4"/>
          </p:nvPr>
        </p:nvSpPr>
        <p:spPr>
          <a:xfrm>
            <a:off x="0" y="505575"/>
            <a:ext cx="1240500" cy="289800"/>
          </a:xfrm>
          <a:prstGeom prst="rect">
            <a:avLst/>
          </a:prstGeom>
          <a:solidFill>
            <a:schemeClr val="dk1"/>
          </a:solidFill>
          <a:ln>
            <a:noFill/>
          </a:ln>
        </p:spPr>
        <p:txBody>
          <a:bodyPr spcFirstLastPara="1" wrap="square" lIns="182875" tIns="91425" rIns="182875" bIns="91425" anchor="ctr" anchorCtr="0">
            <a:noAutofit/>
          </a:bodyPr>
          <a:lstStyle>
            <a:lvl1pPr lvl="0" algn="l">
              <a:lnSpc>
                <a:spcPct val="100000"/>
              </a:lnSpc>
              <a:spcBef>
                <a:spcPts val="0"/>
              </a:spcBef>
              <a:spcAft>
                <a:spcPts val="0"/>
              </a:spcAft>
              <a:buSzPts val="1200"/>
              <a:buNone/>
              <a:defRPr sz="1600">
                <a:solidFill>
                  <a:srgbClr val="FFFFFF"/>
                </a:solidFill>
                <a:latin typeface="Georgia"/>
                <a:ea typeface="Georgia"/>
                <a:cs typeface="Georgia"/>
                <a:sym typeface="Georgia"/>
              </a:defRPr>
            </a:lvl1pPr>
            <a:lvl2pPr lvl="1" algn="l">
              <a:lnSpc>
                <a:spcPct val="100000"/>
              </a:lnSpc>
              <a:spcBef>
                <a:spcPts val="0"/>
              </a:spcBef>
              <a:spcAft>
                <a:spcPts val="0"/>
              </a:spcAft>
              <a:buSzPts val="1200"/>
              <a:buNone/>
              <a:defRPr sz="1600">
                <a:solidFill>
                  <a:srgbClr val="FFFFFF"/>
                </a:solidFill>
                <a:latin typeface="Georgia"/>
                <a:ea typeface="Georgia"/>
                <a:cs typeface="Georgia"/>
                <a:sym typeface="Georgia"/>
              </a:defRPr>
            </a:lvl2pPr>
            <a:lvl3pPr lvl="2" algn="l">
              <a:lnSpc>
                <a:spcPct val="100000"/>
              </a:lnSpc>
              <a:spcBef>
                <a:spcPts val="0"/>
              </a:spcBef>
              <a:spcAft>
                <a:spcPts val="0"/>
              </a:spcAft>
              <a:buSzPts val="1200"/>
              <a:buNone/>
              <a:defRPr sz="1600">
                <a:solidFill>
                  <a:srgbClr val="FFFFFF"/>
                </a:solidFill>
                <a:latin typeface="Georgia"/>
                <a:ea typeface="Georgia"/>
                <a:cs typeface="Georgia"/>
                <a:sym typeface="Georgia"/>
              </a:defRPr>
            </a:lvl3pPr>
            <a:lvl4pPr lvl="3" algn="l">
              <a:lnSpc>
                <a:spcPct val="100000"/>
              </a:lnSpc>
              <a:spcBef>
                <a:spcPts val="0"/>
              </a:spcBef>
              <a:spcAft>
                <a:spcPts val="0"/>
              </a:spcAft>
              <a:buSzPts val="1200"/>
              <a:buNone/>
              <a:defRPr sz="1600">
                <a:solidFill>
                  <a:srgbClr val="FFFFFF"/>
                </a:solidFill>
                <a:latin typeface="Georgia"/>
                <a:ea typeface="Georgia"/>
                <a:cs typeface="Georgia"/>
                <a:sym typeface="Georgia"/>
              </a:defRPr>
            </a:lvl4pPr>
            <a:lvl5pPr lvl="4" algn="l">
              <a:lnSpc>
                <a:spcPct val="100000"/>
              </a:lnSpc>
              <a:spcBef>
                <a:spcPts val="0"/>
              </a:spcBef>
              <a:spcAft>
                <a:spcPts val="0"/>
              </a:spcAft>
              <a:buSzPts val="1200"/>
              <a:buNone/>
              <a:defRPr sz="1600">
                <a:solidFill>
                  <a:srgbClr val="FFFFFF"/>
                </a:solidFill>
                <a:latin typeface="Georgia"/>
                <a:ea typeface="Georgia"/>
                <a:cs typeface="Georgia"/>
                <a:sym typeface="Georgia"/>
              </a:defRPr>
            </a:lvl5pPr>
            <a:lvl6pPr lvl="5" algn="l">
              <a:lnSpc>
                <a:spcPct val="100000"/>
              </a:lnSpc>
              <a:spcBef>
                <a:spcPts val="0"/>
              </a:spcBef>
              <a:spcAft>
                <a:spcPts val="0"/>
              </a:spcAft>
              <a:buSzPts val="1200"/>
              <a:buNone/>
              <a:defRPr sz="1600">
                <a:solidFill>
                  <a:srgbClr val="FFFFFF"/>
                </a:solidFill>
                <a:latin typeface="Georgia"/>
                <a:ea typeface="Georgia"/>
                <a:cs typeface="Georgia"/>
                <a:sym typeface="Georgia"/>
              </a:defRPr>
            </a:lvl6pPr>
            <a:lvl7pPr lvl="6" algn="l">
              <a:lnSpc>
                <a:spcPct val="100000"/>
              </a:lnSpc>
              <a:spcBef>
                <a:spcPts val="0"/>
              </a:spcBef>
              <a:spcAft>
                <a:spcPts val="0"/>
              </a:spcAft>
              <a:buSzPts val="1200"/>
              <a:buNone/>
              <a:defRPr sz="1600">
                <a:solidFill>
                  <a:srgbClr val="FFFFFF"/>
                </a:solidFill>
                <a:latin typeface="Georgia"/>
                <a:ea typeface="Georgia"/>
                <a:cs typeface="Georgia"/>
                <a:sym typeface="Georgia"/>
              </a:defRPr>
            </a:lvl7pPr>
            <a:lvl8pPr lvl="7" algn="l">
              <a:lnSpc>
                <a:spcPct val="100000"/>
              </a:lnSpc>
              <a:spcBef>
                <a:spcPts val="0"/>
              </a:spcBef>
              <a:spcAft>
                <a:spcPts val="0"/>
              </a:spcAft>
              <a:buSzPts val="1200"/>
              <a:buNone/>
              <a:defRPr sz="1600">
                <a:solidFill>
                  <a:srgbClr val="FFFFFF"/>
                </a:solidFill>
                <a:latin typeface="Georgia"/>
                <a:ea typeface="Georgia"/>
                <a:cs typeface="Georgia"/>
                <a:sym typeface="Georgia"/>
              </a:defRPr>
            </a:lvl8pPr>
            <a:lvl9pPr lvl="8" algn="l">
              <a:lnSpc>
                <a:spcPct val="100000"/>
              </a:lnSpc>
              <a:spcBef>
                <a:spcPts val="0"/>
              </a:spcBef>
              <a:spcAft>
                <a:spcPts val="0"/>
              </a:spcAft>
              <a:buSzPts val="1200"/>
              <a:buNone/>
              <a:defRPr sz="1600">
                <a:solidFill>
                  <a:srgbClr val="FFFFFF"/>
                </a:solidFill>
                <a:latin typeface="Georgia"/>
                <a:ea typeface="Georgia"/>
                <a:cs typeface="Georgia"/>
                <a:sym typeface="Georgia"/>
              </a:defRPr>
            </a:lvl9pPr>
          </a:lstStyle>
          <a:p>
            <a:endParaRPr/>
          </a:p>
        </p:txBody>
      </p:sp>
      <p:sp>
        <p:nvSpPr>
          <p:cNvPr id="393" name="Google Shape;393;p64"/>
          <p:cNvSpPr txBox="1">
            <a:spLocks noGrp="1"/>
          </p:cNvSpPr>
          <p:nvPr>
            <p:ph type="subTitle" idx="5"/>
          </p:nvPr>
        </p:nvSpPr>
        <p:spPr>
          <a:xfrm>
            <a:off x="408400" y="761675"/>
            <a:ext cx="1240500" cy="289800"/>
          </a:xfrm>
          <a:prstGeom prst="rect">
            <a:avLst/>
          </a:prstGeom>
          <a:solidFill>
            <a:schemeClr val="dk1"/>
          </a:solidFill>
          <a:ln>
            <a:noFill/>
          </a:ln>
        </p:spPr>
        <p:txBody>
          <a:bodyPr spcFirstLastPara="1" wrap="square" lIns="182875" tIns="91425" rIns="182875" bIns="91425" anchor="ctr" anchorCtr="0">
            <a:noAutofit/>
          </a:bodyPr>
          <a:lstStyle>
            <a:lvl1pPr lvl="0" algn="l">
              <a:lnSpc>
                <a:spcPct val="100000"/>
              </a:lnSpc>
              <a:spcBef>
                <a:spcPts val="0"/>
              </a:spcBef>
              <a:spcAft>
                <a:spcPts val="0"/>
              </a:spcAft>
              <a:buSzPts val="1200"/>
              <a:buNone/>
              <a:defRPr sz="1600">
                <a:solidFill>
                  <a:srgbClr val="FFFFFF"/>
                </a:solidFill>
                <a:latin typeface="Georgia"/>
                <a:ea typeface="Georgia"/>
                <a:cs typeface="Georgia"/>
                <a:sym typeface="Georgia"/>
              </a:defRPr>
            </a:lvl1pPr>
            <a:lvl2pPr lvl="1" algn="l">
              <a:lnSpc>
                <a:spcPct val="100000"/>
              </a:lnSpc>
              <a:spcBef>
                <a:spcPts val="0"/>
              </a:spcBef>
              <a:spcAft>
                <a:spcPts val="0"/>
              </a:spcAft>
              <a:buSzPts val="1200"/>
              <a:buNone/>
              <a:defRPr sz="1600">
                <a:solidFill>
                  <a:srgbClr val="FFFFFF"/>
                </a:solidFill>
                <a:latin typeface="Georgia"/>
                <a:ea typeface="Georgia"/>
                <a:cs typeface="Georgia"/>
                <a:sym typeface="Georgia"/>
              </a:defRPr>
            </a:lvl2pPr>
            <a:lvl3pPr lvl="2" algn="l">
              <a:lnSpc>
                <a:spcPct val="100000"/>
              </a:lnSpc>
              <a:spcBef>
                <a:spcPts val="0"/>
              </a:spcBef>
              <a:spcAft>
                <a:spcPts val="0"/>
              </a:spcAft>
              <a:buSzPts val="1200"/>
              <a:buNone/>
              <a:defRPr sz="1600">
                <a:solidFill>
                  <a:srgbClr val="FFFFFF"/>
                </a:solidFill>
                <a:latin typeface="Georgia"/>
                <a:ea typeface="Georgia"/>
                <a:cs typeface="Georgia"/>
                <a:sym typeface="Georgia"/>
              </a:defRPr>
            </a:lvl3pPr>
            <a:lvl4pPr lvl="3" algn="l">
              <a:lnSpc>
                <a:spcPct val="100000"/>
              </a:lnSpc>
              <a:spcBef>
                <a:spcPts val="0"/>
              </a:spcBef>
              <a:spcAft>
                <a:spcPts val="0"/>
              </a:spcAft>
              <a:buSzPts val="1200"/>
              <a:buNone/>
              <a:defRPr sz="1600">
                <a:solidFill>
                  <a:srgbClr val="FFFFFF"/>
                </a:solidFill>
                <a:latin typeface="Georgia"/>
                <a:ea typeface="Georgia"/>
                <a:cs typeface="Georgia"/>
                <a:sym typeface="Georgia"/>
              </a:defRPr>
            </a:lvl4pPr>
            <a:lvl5pPr lvl="4" algn="l">
              <a:lnSpc>
                <a:spcPct val="100000"/>
              </a:lnSpc>
              <a:spcBef>
                <a:spcPts val="0"/>
              </a:spcBef>
              <a:spcAft>
                <a:spcPts val="0"/>
              </a:spcAft>
              <a:buSzPts val="1200"/>
              <a:buNone/>
              <a:defRPr sz="1600">
                <a:solidFill>
                  <a:srgbClr val="FFFFFF"/>
                </a:solidFill>
                <a:latin typeface="Georgia"/>
                <a:ea typeface="Georgia"/>
                <a:cs typeface="Georgia"/>
                <a:sym typeface="Georgia"/>
              </a:defRPr>
            </a:lvl5pPr>
            <a:lvl6pPr lvl="5" algn="l">
              <a:lnSpc>
                <a:spcPct val="100000"/>
              </a:lnSpc>
              <a:spcBef>
                <a:spcPts val="0"/>
              </a:spcBef>
              <a:spcAft>
                <a:spcPts val="0"/>
              </a:spcAft>
              <a:buSzPts val="1200"/>
              <a:buNone/>
              <a:defRPr sz="1600">
                <a:solidFill>
                  <a:srgbClr val="FFFFFF"/>
                </a:solidFill>
                <a:latin typeface="Georgia"/>
                <a:ea typeface="Georgia"/>
                <a:cs typeface="Georgia"/>
                <a:sym typeface="Georgia"/>
              </a:defRPr>
            </a:lvl6pPr>
            <a:lvl7pPr lvl="6" algn="l">
              <a:lnSpc>
                <a:spcPct val="100000"/>
              </a:lnSpc>
              <a:spcBef>
                <a:spcPts val="0"/>
              </a:spcBef>
              <a:spcAft>
                <a:spcPts val="0"/>
              </a:spcAft>
              <a:buSzPts val="1200"/>
              <a:buNone/>
              <a:defRPr sz="1600">
                <a:solidFill>
                  <a:srgbClr val="FFFFFF"/>
                </a:solidFill>
                <a:latin typeface="Georgia"/>
                <a:ea typeface="Georgia"/>
                <a:cs typeface="Georgia"/>
                <a:sym typeface="Georgia"/>
              </a:defRPr>
            </a:lvl7pPr>
            <a:lvl8pPr lvl="7" algn="l">
              <a:lnSpc>
                <a:spcPct val="100000"/>
              </a:lnSpc>
              <a:spcBef>
                <a:spcPts val="0"/>
              </a:spcBef>
              <a:spcAft>
                <a:spcPts val="0"/>
              </a:spcAft>
              <a:buSzPts val="1200"/>
              <a:buNone/>
              <a:defRPr sz="1600">
                <a:solidFill>
                  <a:srgbClr val="FFFFFF"/>
                </a:solidFill>
                <a:latin typeface="Georgia"/>
                <a:ea typeface="Georgia"/>
                <a:cs typeface="Georgia"/>
                <a:sym typeface="Georgia"/>
              </a:defRPr>
            </a:lvl8pPr>
            <a:lvl9pPr lvl="8" algn="l">
              <a:lnSpc>
                <a:spcPct val="100000"/>
              </a:lnSpc>
              <a:spcBef>
                <a:spcPts val="0"/>
              </a:spcBef>
              <a:spcAft>
                <a:spcPts val="0"/>
              </a:spcAft>
              <a:buSzPts val="1200"/>
              <a:buNone/>
              <a:defRPr sz="1600">
                <a:solidFill>
                  <a:srgbClr val="FFFFFF"/>
                </a:solidFill>
                <a:latin typeface="Georgia"/>
                <a:ea typeface="Georgia"/>
                <a:cs typeface="Georgia"/>
                <a:sym typeface="Georgia"/>
              </a:defRPr>
            </a:lvl9pPr>
          </a:lstStyle>
          <a:p>
            <a:endParaRPr/>
          </a:p>
        </p:txBody>
      </p:sp>
      <p:sp>
        <p:nvSpPr>
          <p:cNvPr id="394" name="Google Shape;394;p64"/>
          <p:cNvSpPr txBox="1">
            <a:spLocks noGrp="1"/>
          </p:cNvSpPr>
          <p:nvPr>
            <p:ph type="title"/>
          </p:nvPr>
        </p:nvSpPr>
        <p:spPr>
          <a:xfrm>
            <a:off x="2345927" y="324000"/>
            <a:ext cx="6465600" cy="1040400"/>
          </a:xfrm>
          <a:prstGeom prst="rect">
            <a:avLst/>
          </a:prstGeom>
          <a:noFill/>
          <a:ln>
            <a:noFill/>
          </a:ln>
        </p:spPr>
        <p:txBody>
          <a:bodyPr spcFirstLastPara="1" wrap="square" lIns="0" tIns="0" rIns="0" bIns="0" anchor="ctr" anchorCtr="0">
            <a:noAutofit/>
          </a:bodyPr>
          <a:lstStyle>
            <a:lvl1pPr lvl="0" algn="l">
              <a:lnSpc>
                <a:spcPct val="85000"/>
              </a:lnSpc>
              <a:spcBef>
                <a:spcPts val="0"/>
              </a:spcBef>
              <a:spcAft>
                <a:spcPts val="0"/>
              </a:spcAft>
              <a:buSzPts val="2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95" name="Google Shape;395;p64"/>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Arial"/>
                <a:ea typeface="Arial"/>
                <a:cs typeface="Arial"/>
                <a:sym typeface="Arial"/>
              </a:rPr>
              <a:t> </a:t>
            </a:r>
            <a:fld id="{00000000-1234-1234-1234-123412341234}" type="slidenum">
              <a:rPr lang="en" sz="600" b="0" i="0" u="none" strike="noStrike" cap="none">
                <a:solidFill>
                  <a:srgbClr val="000000"/>
                </a:solidFill>
                <a:latin typeface="Arial"/>
                <a:ea typeface="Arial"/>
                <a:cs typeface="Arial"/>
                <a:sym typeface="Arial"/>
              </a:rPr>
              <a:t>‹#›</a:t>
            </a:fld>
            <a:r>
              <a:rPr lang="en" sz="600" b="0" i="0" u="none" strike="noStrike" cap="none">
                <a:solidFill>
                  <a:srgbClr val="000000"/>
                </a:solidFill>
                <a:latin typeface="Arial"/>
                <a:ea typeface="Arial"/>
                <a:cs typeface="Arial"/>
                <a:sym typeface="Arial"/>
              </a:rPr>
              <a:t> </a:t>
            </a:r>
            <a:endParaRPr sz="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ontent Image Framing">
  <p:cSld name="CUSTOM_3">
    <p:spTree>
      <p:nvGrpSpPr>
        <p:cNvPr id="1" name="Shape 396"/>
        <p:cNvGrpSpPr/>
        <p:nvPr/>
      </p:nvGrpSpPr>
      <p:grpSpPr>
        <a:xfrm>
          <a:off x="0" y="0"/>
          <a:ext cx="0" cy="0"/>
          <a:chOff x="0" y="0"/>
          <a:chExt cx="0" cy="0"/>
        </a:xfrm>
      </p:grpSpPr>
      <p:sp>
        <p:nvSpPr>
          <p:cNvPr id="397" name="Google Shape;397;p65"/>
          <p:cNvSpPr txBox="1">
            <a:spLocks noGrp="1"/>
          </p:cNvSpPr>
          <p:nvPr>
            <p:ph type="body" idx="1"/>
          </p:nvPr>
        </p:nvSpPr>
        <p:spPr>
          <a:xfrm>
            <a:off x="5446850" y="0"/>
            <a:ext cx="3697200" cy="5143500"/>
          </a:xfrm>
          <a:prstGeom prst="rect">
            <a:avLst/>
          </a:prstGeom>
          <a:solidFill>
            <a:schemeClr val="dk1"/>
          </a:solid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a:lvl1pPr>
            <a:lvl2pPr marL="914400" lvl="1" indent="-304800" algn="l">
              <a:lnSpc>
                <a:spcPct val="100000"/>
              </a:lnSpc>
              <a:spcBef>
                <a:spcPts val="500"/>
              </a:spcBef>
              <a:spcAft>
                <a:spcPts val="0"/>
              </a:spcAft>
              <a:buSzPts val="1200"/>
              <a:buChar char="–"/>
              <a:defRPr/>
            </a:lvl2pPr>
            <a:lvl3pPr marL="1371600" lvl="2" indent="-304800" algn="l">
              <a:lnSpc>
                <a:spcPct val="100000"/>
              </a:lnSpc>
              <a:spcBef>
                <a:spcPts val="500"/>
              </a:spcBef>
              <a:spcAft>
                <a:spcPts val="0"/>
              </a:spcAft>
              <a:buSzPts val="1200"/>
              <a:buChar char="•"/>
              <a:defRPr/>
            </a:lvl3pPr>
            <a:lvl4pPr marL="1828800" lvl="3" indent="-304800" algn="l">
              <a:lnSpc>
                <a:spcPct val="100000"/>
              </a:lnSpc>
              <a:spcBef>
                <a:spcPts val="500"/>
              </a:spcBef>
              <a:spcAft>
                <a:spcPts val="0"/>
              </a:spcAft>
              <a:buSzPts val="1200"/>
              <a:buChar char="–"/>
              <a:defRPr/>
            </a:lvl4pPr>
            <a:lvl5pPr marL="2286000" lvl="4" indent="-304800" algn="l">
              <a:lnSpc>
                <a:spcPct val="100000"/>
              </a:lnSpc>
              <a:spcBef>
                <a:spcPts val="500"/>
              </a:spcBef>
              <a:spcAft>
                <a:spcPts val="0"/>
              </a:spcAft>
              <a:buSzPts val="1200"/>
              <a:buChar char="•"/>
              <a:defRPr/>
            </a:lvl5pPr>
            <a:lvl6pPr marL="2743200" lvl="5" indent="-304800" algn="l">
              <a:lnSpc>
                <a:spcPct val="100000"/>
              </a:lnSpc>
              <a:spcBef>
                <a:spcPts val="500"/>
              </a:spcBef>
              <a:spcAft>
                <a:spcPts val="0"/>
              </a:spcAft>
              <a:buSzPts val="1200"/>
              <a:buChar char="–"/>
              <a:defRPr/>
            </a:lvl6pPr>
            <a:lvl7pPr marL="3200400" lvl="6" indent="-304800" algn="l">
              <a:lnSpc>
                <a:spcPct val="100000"/>
              </a:lnSpc>
              <a:spcBef>
                <a:spcPts val="500"/>
              </a:spcBef>
              <a:spcAft>
                <a:spcPts val="0"/>
              </a:spcAft>
              <a:buSzPts val="1200"/>
              <a:buChar char="•"/>
              <a:defRPr/>
            </a:lvl7pPr>
            <a:lvl8pPr marL="3657600" lvl="7" indent="-304800" algn="l">
              <a:lnSpc>
                <a:spcPct val="100000"/>
              </a:lnSpc>
              <a:spcBef>
                <a:spcPts val="500"/>
              </a:spcBef>
              <a:spcAft>
                <a:spcPts val="0"/>
              </a:spcAft>
              <a:buSzPts val="1200"/>
              <a:buChar char="–"/>
              <a:defRPr/>
            </a:lvl8pPr>
            <a:lvl9pPr marL="4114800" lvl="8" indent="-304800" algn="l">
              <a:lnSpc>
                <a:spcPct val="100000"/>
              </a:lnSpc>
              <a:spcBef>
                <a:spcPts val="500"/>
              </a:spcBef>
              <a:spcAft>
                <a:spcPts val="500"/>
              </a:spcAft>
              <a:buSzPts val="1200"/>
              <a:buChar char="•"/>
              <a:defRPr/>
            </a:lvl9pPr>
          </a:lstStyle>
          <a:p>
            <a:endParaRPr/>
          </a:p>
        </p:txBody>
      </p:sp>
      <p:sp>
        <p:nvSpPr>
          <p:cNvPr id="398" name="Google Shape;398;p65"/>
          <p:cNvSpPr txBox="1">
            <a:spLocks noGrp="1"/>
          </p:cNvSpPr>
          <p:nvPr>
            <p:ph type="title"/>
          </p:nvPr>
        </p:nvSpPr>
        <p:spPr>
          <a:xfrm>
            <a:off x="332180" y="324000"/>
            <a:ext cx="4239900" cy="10404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SzPts val="2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99" name="Google Shape;399;p65"/>
          <p:cNvSpPr txBox="1">
            <a:spLocks noGrp="1"/>
          </p:cNvSpPr>
          <p:nvPr>
            <p:ph type="body" idx="2"/>
          </p:nvPr>
        </p:nvSpPr>
        <p:spPr>
          <a:xfrm>
            <a:off x="332882" y="1577600"/>
            <a:ext cx="4104600" cy="30516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a:lvl1pPr>
            <a:lvl2pPr marL="914400" lvl="1" indent="-304800" algn="l">
              <a:lnSpc>
                <a:spcPct val="100000"/>
              </a:lnSpc>
              <a:spcBef>
                <a:spcPts val="500"/>
              </a:spcBef>
              <a:spcAft>
                <a:spcPts val="0"/>
              </a:spcAft>
              <a:buSzPts val="1200"/>
              <a:buChar char="–"/>
              <a:defRPr/>
            </a:lvl2pPr>
            <a:lvl3pPr marL="1371600" lvl="2" indent="-304800" algn="l">
              <a:lnSpc>
                <a:spcPct val="100000"/>
              </a:lnSpc>
              <a:spcBef>
                <a:spcPts val="500"/>
              </a:spcBef>
              <a:spcAft>
                <a:spcPts val="0"/>
              </a:spcAft>
              <a:buSzPts val="1200"/>
              <a:buChar char="•"/>
              <a:defRPr/>
            </a:lvl3pPr>
            <a:lvl4pPr marL="1828800" lvl="3" indent="-304800" algn="l">
              <a:lnSpc>
                <a:spcPct val="100000"/>
              </a:lnSpc>
              <a:spcBef>
                <a:spcPts val="500"/>
              </a:spcBef>
              <a:spcAft>
                <a:spcPts val="0"/>
              </a:spcAft>
              <a:buSzPts val="1200"/>
              <a:buChar char="–"/>
              <a:defRPr/>
            </a:lvl4pPr>
            <a:lvl5pPr marL="2286000" lvl="4" indent="-304800" algn="l">
              <a:lnSpc>
                <a:spcPct val="100000"/>
              </a:lnSpc>
              <a:spcBef>
                <a:spcPts val="500"/>
              </a:spcBef>
              <a:spcAft>
                <a:spcPts val="0"/>
              </a:spcAft>
              <a:buSzPts val="1200"/>
              <a:buChar char="•"/>
              <a:defRPr/>
            </a:lvl5pPr>
            <a:lvl6pPr marL="2743200" lvl="5" indent="-304800" algn="l">
              <a:lnSpc>
                <a:spcPct val="100000"/>
              </a:lnSpc>
              <a:spcBef>
                <a:spcPts val="500"/>
              </a:spcBef>
              <a:spcAft>
                <a:spcPts val="0"/>
              </a:spcAft>
              <a:buSzPts val="1200"/>
              <a:buChar char="–"/>
              <a:defRPr/>
            </a:lvl6pPr>
            <a:lvl7pPr marL="3200400" lvl="6" indent="-304800" algn="l">
              <a:lnSpc>
                <a:spcPct val="100000"/>
              </a:lnSpc>
              <a:spcBef>
                <a:spcPts val="500"/>
              </a:spcBef>
              <a:spcAft>
                <a:spcPts val="0"/>
              </a:spcAft>
              <a:buSzPts val="1200"/>
              <a:buChar char="•"/>
              <a:defRPr/>
            </a:lvl7pPr>
            <a:lvl8pPr marL="3657600" lvl="7" indent="-304800" algn="l">
              <a:lnSpc>
                <a:spcPct val="100000"/>
              </a:lnSpc>
              <a:spcBef>
                <a:spcPts val="500"/>
              </a:spcBef>
              <a:spcAft>
                <a:spcPts val="0"/>
              </a:spcAft>
              <a:buSzPts val="1200"/>
              <a:buChar char="–"/>
              <a:defRPr/>
            </a:lvl8pPr>
            <a:lvl9pPr marL="4114800" lvl="8" indent="-304800" algn="l">
              <a:lnSpc>
                <a:spcPct val="100000"/>
              </a:lnSpc>
              <a:spcBef>
                <a:spcPts val="500"/>
              </a:spcBef>
              <a:spcAft>
                <a:spcPts val="500"/>
              </a:spcAft>
              <a:buSzPts val="1200"/>
              <a:buChar char="•"/>
              <a:defRPr/>
            </a:lvl9pPr>
          </a:lstStyle>
          <a:p>
            <a:endParaRPr/>
          </a:p>
        </p:txBody>
      </p:sp>
      <p:sp>
        <p:nvSpPr>
          <p:cNvPr id="400" name="Google Shape;400;p65"/>
          <p:cNvSpPr txBox="1">
            <a:spLocks noGrp="1"/>
          </p:cNvSpPr>
          <p:nvPr>
            <p:ph type="subTitle" idx="3"/>
          </p:nvPr>
        </p:nvSpPr>
        <p:spPr>
          <a:xfrm>
            <a:off x="1322775" y="4739025"/>
            <a:ext cx="6001200" cy="2364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a:endParaRPr/>
          </a:p>
        </p:txBody>
      </p:sp>
      <p:sp>
        <p:nvSpPr>
          <p:cNvPr id="401" name="Google Shape;401;p65"/>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Arial"/>
                <a:ea typeface="Arial"/>
                <a:cs typeface="Arial"/>
                <a:sym typeface="Arial"/>
              </a:rPr>
              <a:t> </a:t>
            </a:r>
            <a:fld id="{00000000-1234-1234-1234-123412341234}" type="slidenum">
              <a:rPr lang="en" sz="600" b="0" i="0" u="none" strike="noStrike" cap="none">
                <a:solidFill>
                  <a:srgbClr val="FFFFFF"/>
                </a:solidFill>
                <a:latin typeface="Arial"/>
                <a:ea typeface="Arial"/>
                <a:cs typeface="Arial"/>
                <a:sym typeface="Arial"/>
              </a:rPr>
              <a:t>‹#›</a:t>
            </a:fld>
            <a:r>
              <a:rPr lang="en" sz="600" b="0" i="0" u="none" strike="noStrike" cap="none">
                <a:solidFill>
                  <a:srgbClr val="FFFFFF"/>
                </a:solidFill>
                <a:latin typeface="Arial"/>
                <a:ea typeface="Arial"/>
                <a:cs typeface="Arial"/>
                <a:sym typeface="Arial"/>
              </a:rPr>
              <a:t> </a:t>
            </a:r>
            <a:endParaRPr sz="6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ontent Colorful Framework">
  <p:cSld name="CUSTOM_5">
    <p:bg>
      <p:bgPr>
        <a:solidFill>
          <a:schemeClr val="accent2"/>
        </a:solidFill>
        <a:effectLst/>
      </p:bgPr>
    </p:bg>
    <p:spTree>
      <p:nvGrpSpPr>
        <p:cNvPr id="1" name="Shape 402"/>
        <p:cNvGrpSpPr/>
        <p:nvPr/>
      </p:nvGrpSpPr>
      <p:grpSpPr>
        <a:xfrm>
          <a:off x="0" y="0"/>
          <a:ext cx="0" cy="0"/>
          <a:chOff x="0" y="0"/>
          <a:chExt cx="0" cy="0"/>
        </a:xfrm>
      </p:grpSpPr>
      <p:sp>
        <p:nvSpPr>
          <p:cNvPr id="403" name="Google Shape;403;p66"/>
          <p:cNvSpPr txBox="1">
            <a:spLocks noGrp="1"/>
          </p:cNvSpPr>
          <p:nvPr>
            <p:ph type="subTitle" idx="1"/>
          </p:nvPr>
        </p:nvSpPr>
        <p:spPr>
          <a:xfrm>
            <a:off x="0" y="354325"/>
            <a:ext cx="3245700" cy="384300"/>
          </a:xfrm>
          <a:prstGeom prst="rect">
            <a:avLst/>
          </a:prstGeom>
          <a:solidFill>
            <a:schemeClr val="dk1"/>
          </a:solidFill>
          <a:ln>
            <a:noFill/>
          </a:ln>
        </p:spPr>
        <p:txBody>
          <a:bodyPr spcFirstLastPara="1" wrap="square" lIns="182875" tIns="91425" rIns="91425" bIns="91425" anchor="ctr" anchorCtr="0">
            <a:noAutofit/>
          </a:bodyPr>
          <a:lstStyle>
            <a:lvl1pPr lvl="0" algn="l">
              <a:lnSpc>
                <a:spcPct val="100000"/>
              </a:lnSpc>
              <a:spcBef>
                <a:spcPts val="0"/>
              </a:spcBef>
              <a:spcAft>
                <a:spcPts val="0"/>
              </a:spcAft>
              <a:buSzPts val="1200"/>
              <a:buNone/>
              <a:defRPr sz="2400">
                <a:solidFill>
                  <a:srgbClr val="FFFFFF"/>
                </a:solidFill>
                <a:latin typeface="Georgia"/>
                <a:ea typeface="Georgia"/>
                <a:cs typeface="Georgia"/>
                <a:sym typeface="Georgia"/>
              </a:defRPr>
            </a:lvl1pPr>
            <a:lvl2pPr lvl="1" algn="l">
              <a:lnSpc>
                <a:spcPct val="100000"/>
              </a:lnSpc>
              <a:spcBef>
                <a:spcPts val="0"/>
              </a:spcBef>
              <a:spcAft>
                <a:spcPts val="0"/>
              </a:spcAft>
              <a:buSzPts val="1200"/>
              <a:buNone/>
              <a:defRPr sz="2400" b="1">
                <a:solidFill>
                  <a:srgbClr val="FFFFFF"/>
                </a:solidFill>
                <a:latin typeface="Georgia"/>
                <a:ea typeface="Georgia"/>
                <a:cs typeface="Georgia"/>
                <a:sym typeface="Georgia"/>
              </a:defRPr>
            </a:lvl2pPr>
            <a:lvl3pPr lvl="2" algn="l">
              <a:lnSpc>
                <a:spcPct val="100000"/>
              </a:lnSpc>
              <a:spcBef>
                <a:spcPts val="0"/>
              </a:spcBef>
              <a:spcAft>
                <a:spcPts val="0"/>
              </a:spcAft>
              <a:buSzPts val="1200"/>
              <a:buNone/>
              <a:defRPr sz="2400" b="1">
                <a:solidFill>
                  <a:srgbClr val="FFFFFF"/>
                </a:solidFill>
                <a:latin typeface="Georgia"/>
                <a:ea typeface="Georgia"/>
                <a:cs typeface="Georgia"/>
                <a:sym typeface="Georgia"/>
              </a:defRPr>
            </a:lvl3pPr>
            <a:lvl4pPr lvl="3" algn="l">
              <a:lnSpc>
                <a:spcPct val="100000"/>
              </a:lnSpc>
              <a:spcBef>
                <a:spcPts val="0"/>
              </a:spcBef>
              <a:spcAft>
                <a:spcPts val="0"/>
              </a:spcAft>
              <a:buSzPts val="1200"/>
              <a:buNone/>
              <a:defRPr sz="2400" b="1">
                <a:solidFill>
                  <a:srgbClr val="FFFFFF"/>
                </a:solidFill>
                <a:latin typeface="Georgia"/>
                <a:ea typeface="Georgia"/>
                <a:cs typeface="Georgia"/>
                <a:sym typeface="Georgia"/>
              </a:defRPr>
            </a:lvl4pPr>
            <a:lvl5pPr lvl="4" algn="l">
              <a:lnSpc>
                <a:spcPct val="100000"/>
              </a:lnSpc>
              <a:spcBef>
                <a:spcPts val="0"/>
              </a:spcBef>
              <a:spcAft>
                <a:spcPts val="0"/>
              </a:spcAft>
              <a:buSzPts val="1200"/>
              <a:buNone/>
              <a:defRPr sz="2400" b="1">
                <a:solidFill>
                  <a:srgbClr val="FFFFFF"/>
                </a:solidFill>
                <a:latin typeface="Georgia"/>
                <a:ea typeface="Georgia"/>
                <a:cs typeface="Georgia"/>
                <a:sym typeface="Georgia"/>
              </a:defRPr>
            </a:lvl5pPr>
            <a:lvl6pPr lvl="5" algn="l">
              <a:lnSpc>
                <a:spcPct val="100000"/>
              </a:lnSpc>
              <a:spcBef>
                <a:spcPts val="0"/>
              </a:spcBef>
              <a:spcAft>
                <a:spcPts val="0"/>
              </a:spcAft>
              <a:buSzPts val="1200"/>
              <a:buNone/>
              <a:defRPr sz="2400" b="1">
                <a:solidFill>
                  <a:srgbClr val="FFFFFF"/>
                </a:solidFill>
                <a:latin typeface="Georgia"/>
                <a:ea typeface="Georgia"/>
                <a:cs typeface="Georgia"/>
                <a:sym typeface="Georgia"/>
              </a:defRPr>
            </a:lvl6pPr>
            <a:lvl7pPr lvl="6" algn="l">
              <a:lnSpc>
                <a:spcPct val="100000"/>
              </a:lnSpc>
              <a:spcBef>
                <a:spcPts val="0"/>
              </a:spcBef>
              <a:spcAft>
                <a:spcPts val="0"/>
              </a:spcAft>
              <a:buSzPts val="1200"/>
              <a:buNone/>
              <a:defRPr sz="2400" b="1">
                <a:solidFill>
                  <a:srgbClr val="FFFFFF"/>
                </a:solidFill>
                <a:latin typeface="Georgia"/>
                <a:ea typeface="Georgia"/>
                <a:cs typeface="Georgia"/>
                <a:sym typeface="Georgia"/>
              </a:defRPr>
            </a:lvl7pPr>
            <a:lvl8pPr lvl="7" algn="l">
              <a:lnSpc>
                <a:spcPct val="100000"/>
              </a:lnSpc>
              <a:spcBef>
                <a:spcPts val="0"/>
              </a:spcBef>
              <a:spcAft>
                <a:spcPts val="0"/>
              </a:spcAft>
              <a:buSzPts val="1200"/>
              <a:buNone/>
              <a:defRPr sz="2400" b="1">
                <a:solidFill>
                  <a:srgbClr val="FFFFFF"/>
                </a:solidFill>
                <a:latin typeface="Georgia"/>
                <a:ea typeface="Georgia"/>
                <a:cs typeface="Georgia"/>
                <a:sym typeface="Georgia"/>
              </a:defRPr>
            </a:lvl8pPr>
            <a:lvl9pPr lvl="8" algn="l">
              <a:lnSpc>
                <a:spcPct val="100000"/>
              </a:lnSpc>
              <a:spcBef>
                <a:spcPts val="0"/>
              </a:spcBef>
              <a:spcAft>
                <a:spcPts val="0"/>
              </a:spcAft>
              <a:buSzPts val="1200"/>
              <a:buNone/>
              <a:defRPr sz="2400" b="1">
                <a:solidFill>
                  <a:srgbClr val="FFFFFF"/>
                </a:solidFill>
                <a:latin typeface="Georgia"/>
                <a:ea typeface="Georgia"/>
                <a:cs typeface="Georgia"/>
                <a:sym typeface="Georgia"/>
              </a:defRPr>
            </a:lvl9pPr>
          </a:lstStyle>
          <a:p>
            <a:endParaRPr/>
          </a:p>
        </p:txBody>
      </p:sp>
      <p:sp>
        <p:nvSpPr>
          <p:cNvPr id="404" name="Google Shape;404;p66"/>
          <p:cNvSpPr txBox="1">
            <a:spLocks noGrp="1"/>
          </p:cNvSpPr>
          <p:nvPr>
            <p:ph type="subTitle" idx="2"/>
          </p:nvPr>
        </p:nvSpPr>
        <p:spPr>
          <a:xfrm>
            <a:off x="332200" y="704925"/>
            <a:ext cx="3854100" cy="384300"/>
          </a:xfrm>
          <a:prstGeom prst="rect">
            <a:avLst/>
          </a:prstGeom>
          <a:solidFill>
            <a:schemeClr val="dk1"/>
          </a:solidFill>
          <a:ln>
            <a:noFill/>
          </a:ln>
        </p:spPr>
        <p:txBody>
          <a:bodyPr spcFirstLastPara="1" wrap="square" lIns="182875" tIns="91425" rIns="91425" bIns="91425" anchor="ctr" anchorCtr="0">
            <a:noAutofit/>
          </a:bodyPr>
          <a:lstStyle>
            <a:lvl1pPr lvl="0" algn="l">
              <a:lnSpc>
                <a:spcPct val="100000"/>
              </a:lnSpc>
              <a:spcBef>
                <a:spcPts val="0"/>
              </a:spcBef>
              <a:spcAft>
                <a:spcPts val="0"/>
              </a:spcAft>
              <a:buSzPts val="1200"/>
              <a:buNone/>
              <a:defRPr sz="2400">
                <a:solidFill>
                  <a:srgbClr val="FFFFFF"/>
                </a:solidFill>
                <a:latin typeface="Georgia"/>
                <a:ea typeface="Georgia"/>
                <a:cs typeface="Georgia"/>
                <a:sym typeface="Georgia"/>
              </a:defRPr>
            </a:lvl1pPr>
            <a:lvl2pPr lvl="1" algn="l">
              <a:lnSpc>
                <a:spcPct val="100000"/>
              </a:lnSpc>
              <a:spcBef>
                <a:spcPts val="0"/>
              </a:spcBef>
              <a:spcAft>
                <a:spcPts val="0"/>
              </a:spcAft>
              <a:buSzPts val="1200"/>
              <a:buNone/>
              <a:defRPr sz="2400" b="1">
                <a:solidFill>
                  <a:srgbClr val="FFFFFF"/>
                </a:solidFill>
                <a:latin typeface="Georgia"/>
                <a:ea typeface="Georgia"/>
                <a:cs typeface="Georgia"/>
                <a:sym typeface="Georgia"/>
              </a:defRPr>
            </a:lvl2pPr>
            <a:lvl3pPr lvl="2" algn="l">
              <a:lnSpc>
                <a:spcPct val="100000"/>
              </a:lnSpc>
              <a:spcBef>
                <a:spcPts val="0"/>
              </a:spcBef>
              <a:spcAft>
                <a:spcPts val="0"/>
              </a:spcAft>
              <a:buSzPts val="1200"/>
              <a:buNone/>
              <a:defRPr sz="2400" b="1">
                <a:solidFill>
                  <a:srgbClr val="FFFFFF"/>
                </a:solidFill>
                <a:latin typeface="Georgia"/>
                <a:ea typeface="Georgia"/>
                <a:cs typeface="Georgia"/>
                <a:sym typeface="Georgia"/>
              </a:defRPr>
            </a:lvl3pPr>
            <a:lvl4pPr lvl="3" algn="l">
              <a:lnSpc>
                <a:spcPct val="100000"/>
              </a:lnSpc>
              <a:spcBef>
                <a:spcPts val="0"/>
              </a:spcBef>
              <a:spcAft>
                <a:spcPts val="0"/>
              </a:spcAft>
              <a:buSzPts val="1200"/>
              <a:buNone/>
              <a:defRPr sz="2400" b="1">
                <a:solidFill>
                  <a:srgbClr val="FFFFFF"/>
                </a:solidFill>
                <a:latin typeface="Georgia"/>
                <a:ea typeface="Georgia"/>
                <a:cs typeface="Georgia"/>
                <a:sym typeface="Georgia"/>
              </a:defRPr>
            </a:lvl4pPr>
            <a:lvl5pPr lvl="4" algn="l">
              <a:lnSpc>
                <a:spcPct val="100000"/>
              </a:lnSpc>
              <a:spcBef>
                <a:spcPts val="0"/>
              </a:spcBef>
              <a:spcAft>
                <a:spcPts val="0"/>
              </a:spcAft>
              <a:buSzPts val="1200"/>
              <a:buNone/>
              <a:defRPr sz="2400" b="1">
                <a:solidFill>
                  <a:srgbClr val="FFFFFF"/>
                </a:solidFill>
                <a:latin typeface="Georgia"/>
                <a:ea typeface="Georgia"/>
                <a:cs typeface="Georgia"/>
                <a:sym typeface="Georgia"/>
              </a:defRPr>
            </a:lvl5pPr>
            <a:lvl6pPr lvl="5" algn="l">
              <a:lnSpc>
                <a:spcPct val="100000"/>
              </a:lnSpc>
              <a:spcBef>
                <a:spcPts val="0"/>
              </a:spcBef>
              <a:spcAft>
                <a:spcPts val="0"/>
              </a:spcAft>
              <a:buSzPts val="1200"/>
              <a:buNone/>
              <a:defRPr sz="2400" b="1">
                <a:solidFill>
                  <a:srgbClr val="FFFFFF"/>
                </a:solidFill>
                <a:latin typeface="Georgia"/>
                <a:ea typeface="Georgia"/>
                <a:cs typeface="Georgia"/>
                <a:sym typeface="Georgia"/>
              </a:defRPr>
            </a:lvl6pPr>
            <a:lvl7pPr lvl="6" algn="l">
              <a:lnSpc>
                <a:spcPct val="100000"/>
              </a:lnSpc>
              <a:spcBef>
                <a:spcPts val="0"/>
              </a:spcBef>
              <a:spcAft>
                <a:spcPts val="0"/>
              </a:spcAft>
              <a:buSzPts val="1200"/>
              <a:buNone/>
              <a:defRPr sz="2400" b="1">
                <a:solidFill>
                  <a:srgbClr val="FFFFFF"/>
                </a:solidFill>
                <a:latin typeface="Georgia"/>
                <a:ea typeface="Georgia"/>
                <a:cs typeface="Georgia"/>
                <a:sym typeface="Georgia"/>
              </a:defRPr>
            </a:lvl7pPr>
            <a:lvl8pPr lvl="7" algn="l">
              <a:lnSpc>
                <a:spcPct val="100000"/>
              </a:lnSpc>
              <a:spcBef>
                <a:spcPts val="0"/>
              </a:spcBef>
              <a:spcAft>
                <a:spcPts val="0"/>
              </a:spcAft>
              <a:buSzPts val="1200"/>
              <a:buNone/>
              <a:defRPr sz="2400" b="1">
                <a:solidFill>
                  <a:srgbClr val="FFFFFF"/>
                </a:solidFill>
                <a:latin typeface="Georgia"/>
                <a:ea typeface="Georgia"/>
                <a:cs typeface="Georgia"/>
                <a:sym typeface="Georgia"/>
              </a:defRPr>
            </a:lvl8pPr>
            <a:lvl9pPr lvl="8" algn="l">
              <a:lnSpc>
                <a:spcPct val="100000"/>
              </a:lnSpc>
              <a:spcBef>
                <a:spcPts val="0"/>
              </a:spcBef>
              <a:spcAft>
                <a:spcPts val="0"/>
              </a:spcAft>
              <a:buSzPts val="1200"/>
              <a:buNone/>
              <a:defRPr sz="2400" b="1">
                <a:solidFill>
                  <a:srgbClr val="FFFFFF"/>
                </a:solidFill>
                <a:latin typeface="Georgia"/>
                <a:ea typeface="Georgia"/>
                <a:cs typeface="Georgia"/>
                <a:sym typeface="Georgia"/>
              </a:defRPr>
            </a:lvl9pPr>
          </a:lstStyle>
          <a:p>
            <a:endParaRPr/>
          </a:p>
        </p:txBody>
      </p:sp>
      <p:sp>
        <p:nvSpPr>
          <p:cNvPr id="405" name="Google Shape;405;p66"/>
          <p:cNvSpPr txBox="1">
            <a:spLocks noGrp="1"/>
          </p:cNvSpPr>
          <p:nvPr>
            <p:ph type="body" idx="3"/>
          </p:nvPr>
        </p:nvSpPr>
        <p:spPr>
          <a:xfrm>
            <a:off x="332200" y="1577600"/>
            <a:ext cx="4105200" cy="3051600"/>
          </a:xfrm>
          <a:prstGeom prst="rect">
            <a:avLst/>
          </a:prstGeom>
          <a:noFill/>
          <a:ln>
            <a:noFill/>
          </a:ln>
        </p:spPr>
        <p:txBody>
          <a:bodyPr spcFirstLastPara="1" wrap="square" lIns="0" tIns="0" rIns="0" bIns="0" anchor="ctr" anchorCtr="0">
            <a:noAutofit/>
          </a:bodyPr>
          <a:lstStyle>
            <a:lvl1pPr marL="457200" lvl="0" indent="-304800" algn="l">
              <a:lnSpc>
                <a:spcPct val="100000"/>
              </a:lnSpc>
              <a:spcBef>
                <a:spcPts val="0"/>
              </a:spcBef>
              <a:spcAft>
                <a:spcPts val="0"/>
              </a:spcAft>
              <a:buSzPts val="1200"/>
              <a:buChar char="•"/>
              <a:defRPr b="1"/>
            </a:lvl1pPr>
            <a:lvl2pPr marL="914400" lvl="1" indent="-304800" algn="l">
              <a:lnSpc>
                <a:spcPct val="100000"/>
              </a:lnSpc>
              <a:spcBef>
                <a:spcPts val="500"/>
              </a:spcBef>
              <a:spcAft>
                <a:spcPts val="0"/>
              </a:spcAft>
              <a:buSzPts val="1200"/>
              <a:buChar char="–"/>
              <a:defRPr b="1"/>
            </a:lvl2pPr>
            <a:lvl3pPr marL="1371600" lvl="2" indent="-304800" algn="l">
              <a:lnSpc>
                <a:spcPct val="100000"/>
              </a:lnSpc>
              <a:spcBef>
                <a:spcPts val="500"/>
              </a:spcBef>
              <a:spcAft>
                <a:spcPts val="0"/>
              </a:spcAft>
              <a:buSzPts val="1200"/>
              <a:buChar char="•"/>
              <a:defRPr b="1"/>
            </a:lvl3pPr>
            <a:lvl4pPr marL="1828800" lvl="3" indent="-304800" algn="l">
              <a:lnSpc>
                <a:spcPct val="100000"/>
              </a:lnSpc>
              <a:spcBef>
                <a:spcPts val="500"/>
              </a:spcBef>
              <a:spcAft>
                <a:spcPts val="0"/>
              </a:spcAft>
              <a:buSzPts val="1200"/>
              <a:buChar char="–"/>
              <a:defRPr b="1"/>
            </a:lvl4pPr>
            <a:lvl5pPr marL="2286000" lvl="4" indent="-304800" algn="l">
              <a:lnSpc>
                <a:spcPct val="100000"/>
              </a:lnSpc>
              <a:spcBef>
                <a:spcPts val="500"/>
              </a:spcBef>
              <a:spcAft>
                <a:spcPts val="0"/>
              </a:spcAft>
              <a:buSzPts val="1200"/>
              <a:buChar char="•"/>
              <a:defRPr b="1"/>
            </a:lvl5pPr>
            <a:lvl6pPr marL="2743200" lvl="5" indent="-304800" algn="l">
              <a:lnSpc>
                <a:spcPct val="100000"/>
              </a:lnSpc>
              <a:spcBef>
                <a:spcPts val="500"/>
              </a:spcBef>
              <a:spcAft>
                <a:spcPts val="0"/>
              </a:spcAft>
              <a:buSzPts val="1200"/>
              <a:buChar char="–"/>
              <a:defRPr b="1"/>
            </a:lvl6pPr>
            <a:lvl7pPr marL="3200400" lvl="6" indent="-304800" algn="l">
              <a:lnSpc>
                <a:spcPct val="100000"/>
              </a:lnSpc>
              <a:spcBef>
                <a:spcPts val="500"/>
              </a:spcBef>
              <a:spcAft>
                <a:spcPts val="0"/>
              </a:spcAft>
              <a:buSzPts val="1200"/>
              <a:buChar char="•"/>
              <a:defRPr b="1"/>
            </a:lvl7pPr>
            <a:lvl8pPr marL="3657600" lvl="7" indent="-304800" algn="l">
              <a:lnSpc>
                <a:spcPct val="100000"/>
              </a:lnSpc>
              <a:spcBef>
                <a:spcPts val="500"/>
              </a:spcBef>
              <a:spcAft>
                <a:spcPts val="0"/>
              </a:spcAft>
              <a:buSzPts val="1200"/>
              <a:buChar char="–"/>
              <a:defRPr b="1"/>
            </a:lvl8pPr>
            <a:lvl9pPr marL="4114800" lvl="8" indent="-304800" algn="l">
              <a:lnSpc>
                <a:spcPct val="100000"/>
              </a:lnSpc>
              <a:spcBef>
                <a:spcPts val="500"/>
              </a:spcBef>
              <a:spcAft>
                <a:spcPts val="500"/>
              </a:spcAft>
              <a:buSzPts val="1200"/>
              <a:buChar char="•"/>
              <a:defRPr b="1"/>
            </a:lvl9pPr>
          </a:lstStyle>
          <a:p>
            <a:endParaRPr/>
          </a:p>
        </p:txBody>
      </p:sp>
      <p:sp>
        <p:nvSpPr>
          <p:cNvPr id="406" name="Google Shape;406;p66"/>
          <p:cNvSpPr txBox="1">
            <a:spLocks noGrp="1"/>
          </p:cNvSpPr>
          <p:nvPr>
            <p:ph type="body" idx="4"/>
          </p:nvPr>
        </p:nvSpPr>
        <p:spPr>
          <a:xfrm>
            <a:off x="4706550" y="321475"/>
            <a:ext cx="4105200" cy="4307700"/>
          </a:xfrm>
          <a:prstGeom prst="rect">
            <a:avLst/>
          </a:prstGeom>
          <a:solidFill>
            <a:schemeClr val="dk1"/>
          </a:solid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a:lvl1pPr>
            <a:lvl2pPr marL="914400" lvl="1" indent="-304800" algn="l">
              <a:lnSpc>
                <a:spcPct val="100000"/>
              </a:lnSpc>
              <a:spcBef>
                <a:spcPts val="500"/>
              </a:spcBef>
              <a:spcAft>
                <a:spcPts val="0"/>
              </a:spcAft>
              <a:buSzPts val="1200"/>
              <a:buChar char="–"/>
              <a:defRPr/>
            </a:lvl2pPr>
            <a:lvl3pPr marL="1371600" lvl="2" indent="-304800" algn="l">
              <a:lnSpc>
                <a:spcPct val="100000"/>
              </a:lnSpc>
              <a:spcBef>
                <a:spcPts val="500"/>
              </a:spcBef>
              <a:spcAft>
                <a:spcPts val="0"/>
              </a:spcAft>
              <a:buSzPts val="1200"/>
              <a:buChar char="•"/>
              <a:defRPr/>
            </a:lvl3pPr>
            <a:lvl4pPr marL="1828800" lvl="3" indent="-304800" algn="l">
              <a:lnSpc>
                <a:spcPct val="100000"/>
              </a:lnSpc>
              <a:spcBef>
                <a:spcPts val="500"/>
              </a:spcBef>
              <a:spcAft>
                <a:spcPts val="0"/>
              </a:spcAft>
              <a:buSzPts val="1200"/>
              <a:buChar char="–"/>
              <a:defRPr/>
            </a:lvl4pPr>
            <a:lvl5pPr marL="2286000" lvl="4" indent="-304800" algn="l">
              <a:lnSpc>
                <a:spcPct val="100000"/>
              </a:lnSpc>
              <a:spcBef>
                <a:spcPts val="500"/>
              </a:spcBef>
              <a:spcAft>
                <a:spcPts val="0"/>
              </a:spcAft>
              <a:buSzPts val="1200"/>
              <a:buChar char="•"/>
              <a:defRPr/>
            </a:lvl5pPr>
            <a:lvl6pPr marL="2743200" lvl="5" indent="-304800" algn="l">
              <a:lnSpc>
                <a:spcPct val="100000"/>
              </a:lnSpc>
              <a:spcBef>
                <a:spcPts val="500"/>
              </a:spcBef>
              <a:spcAft>
                <a:spcPts val="0"/>
              </a:spcAft>
              <a:buSzPts val="1200"/>
              <a:buChar char="–"/>
              <a:defRPr/>
            </a:lvl6pPr>
            <a:lvl7pPr marL="3200400" lvl="6" indent="-304800" algn="l">
              <a:lnSpc>
                <a:spcPct val="100000"/>
              </a:lnSpc>
              <a:spcBef>
                <a:spcPts val="500"/>
              </a:spcBef>
              <a:spcAft>
                <a:spcPts val="0"/>
              </a:spcAft>
              <a:buSzPts val="1200"/>
              <a:buChar char="•"/>
              <a:defRPr/>
            </a:lvl7pPr>
            <a:lvl8pPr marL="3657600" lvl="7" indent="-304800" algn="l">
              <a:lnSpc>
                <a:spcPct val="100000"/>
              </a:lnSpc>
              <a:spcBef>
                <a:spcPts val="500"/>
              </a:spcBef>
              <a:spcAft>
                <a:spcPts val="0"/>
              </a:spcAft>
              <a:buSzPts val="1200"/>
              <a:buChar char="–"/>
              <a:defRPr/>
            </a:lvl8pPr>
            <a:lvl9pPr marL="4114800" lvl="8" indent="-304800" algn="l">
              <a:lnSpc>
                <a:spcPct val="100000"/>
              </a:lnSpc>
              <a:spcBef>
                <a:spcPts val="500"/>
              </a:spcBef>
              <a:spcAft>
                <a:spcPts val="500"/>
              </a:spcAft>
              <a:buSzPts val="1200"/>
              <a:buChar char="•"/>
              <a:defRPr/>
            </a:lvl9pPr>
          </a:lstStyle>
          <a:p>
            <a:endParaRPr/>
          </a:p>
        </p:txBody>
      </p:sp>
      <p:sp>
        <p:nvSpPr>
          <p:cNvPr id="407" name="Google Shape;407;p66"/>
          <p:cNvSpPr txBox="1">
            <a:spLocks noGrp="1"/>
          </p:cNvSpPr>
          <p:nvPr>
            <p:ph type="subTitle" idx="5"/>
          </p:nvPr>
        </p:nvSpPr>
        <p:spPr>
          <a:xfrm>
            <a:off x="1322775" y="4739025"/>
            <a:ext cx="6001200" cy="2364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a:endParaRPr/>
          </a:p>
        </p:txBody>
      </p:sp>
      <p:sp>
        <p:nvSpPr>
          <p:cNvPr id="408" name="Google Shape;408;p66"/>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Arial"/>
                <a:ea typeface="Arial"/>
                <a:cs typeface="Arial"/>
                <a:sym typeface="Arial"/>
              </a:rPr>
              <a:t> </a:t>
            </a:r>
            <a:fld id="{00000000-1234-1234-1234-123412341234}" type="slidenum">
              <a:rPr lang="en" sz="600" b="0" i="0" u="none" strike="noStrike" cap="none">
                <a:solidFill>
                  <a:srgbClr val="000000"/>
                </a:solidFill>
                <a:latin typeface="Arial"/>
                <a:ea typeface="Arial"/>
                <a:cs typeface="Arial"/>
                <a:sym typeface="Arial"/>
              </a:rPr>
              <a:t>‹#›</a:t>
            </a:fld>
            <a:r>
              <a:rPr lang="en" sz="600" b="0" i="0" u="none" strike="noStrike" cap="none">
                <a:solidFill>
                  <a:srgbClr val="000000"/>
                </a:solidFill>
                <a:latin typeface="Arial"/>
                <a:ea typeface="Arial"/>
                <a:cs typeface="Arial"/>
                <a:sym typeface="Arial"/>
              </a:rPr>
              <a:t> </a:t>
            </a:r>
            <a:endParaRPr sz="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ontent 3 Phases Dark to Light">
  <p:cSld name="CUSTOM_6">
    <p:spTree>
      <p:nvGrpSpPr>
        <p:cNvPr id="1" name="Shape 409"/>
        <p:cNvGrpSpPr/>
        <p:nvPr/>
      </p:nvGrpSpPr>
      <p:grpSpPr>
        <a:xfrm>
          <a:off x="0" y="0"/>
          <a:ext cx="0" cy="0"/>
          <a:chOff x="0" y="0"/>
          <a:chExt cx="0" cy="0"/>
        </a:xfrm>
      </p:grpSpPr>
      <p:sp>
        <p:nvSpPr>
          <p:cNvPr id="410" name="Google Shape;410;p67"/>
          <p:cNvSpPr txBox="1">
            <a:spLocks noGrp="1"/>
          </p:cNvSpPr>
          <p:nvPr>
            <p:ph type="title"/>
          </p:nvPr>
        </p:nvSpPr>
        <p:spPr>
          <a:xfrm>
            <a:off x="332185" y="324001"/>
            <a:ext cx="8479500" cy="10404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SzPts val="2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11" name="Google Shape;411;p67"/>
          <p:cNvSpPr/>
          <p:nvPr/>
        </p:nvSpPr>
        <p:spPr>
          <a:xfrm>
            <a:off x="5986425" y="1577600"/>
            <a:ext cx="2825400" cy="30516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67"/>
          <p:cNvSpPr/>
          <p:nvPr/>
        </p:nvSpPr>
        <p:spPr>
          <a:xfrm>
            <a:off x="3159225" y="1577600"/>
            <a:ext cx="2825400" cy="30516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67"/>
          <p:cNvSpPr/>
          <p:nvPr/>
        </p:nvSpPr>
        <p:spPr>
          <a:xfrm>
            <a:off x="332175" y="1577600"/>
            <a:ext cx="2825400" cy="30516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67"/>
          <p:cNvSpPr txBox="1">
            <a:spLocks noGrp="1"/>
          </p:cNvSpPr>
          <p:nvPr>
            <p:ph type="subTitle" idx="1"/>
          </p:nvPr>
        </p:nvSpPr>
        <p:spPr>
          <a:xfrm>
            <a:off x="332175" y="1793075"/>
            <a:ext cx="1427400" cy="215700"/>
          </a:xfrm>
          <a:prstGeom prst="rect">
            <a:avLst/>
          </a:prstGeom>
          <a:solidFill>
            <a:schemeClr val="accent4"/>
          </a:solidFill>
          <a:ln>
            <a:noFill/>
          </a:ln>
        </p:spPr>
        <p:txBody>
          <a:bodyPr spcFirstLastPara="1" wrap="square" lIns="0" tIns="0" rIns="0" bIns="0" anchor="ctr" anchorCtr="0">
            <a:noAutofit/>
          </a:bodyPr>
          <a:lstStyle>
            <a:lvl1pPr lvl="0" algn="l">
              <a:lnSpc>
                <a:spcPct val="100000"/>
              </a:lnSpc>
              <a:spcBef>
                <a:spcPts val="0"/>
              </a:spcBef>
              <a:spcAft>
                <a:spcPts val="0"/>
              </a:spcAft>
              <a:buSzPts val="1200"/>
              <a:buNone/>
              <a:defRPr b="1"/>
            </a:lvl1pPr>
            <a:lvl2pPr lvl="1" algn="l">
              <a:lnSpc>
                <a:spcPct val="100000"/>
              </a:lnSpc>
              <a:spcBef>
                <a:spcPts val="0"/>
              </a:spcBef>
              <a:spcAft>
                <a:spcPts val="0"/>
              </a:spcAft>
              <a:buSzPts val="1200"/>
              <a:buNone/>
              <a:defRPr b="1"/>
            </a:lvl2pPr>
            <a:lvl3pPr lvl="2" algn="l">
              <a:lnSpc>
                <a:spcPct val="100000"/>
              </a:lnSpc>
              <a:spcBef>
                <a:spcPts val="0"/>
              </a:spcBef>
              <a:spcAft>
                <a:spcPts val="0"/>
              </a:spcAft>
              <a:buSzPts val="1200"/>
              <a:buNone/>
              <a:defRPr b="1"/>
            </a:lvl3pPr>
            <a:lvl4pPr lvl="3" algn="l">
              <a:lnSpc>
                <a:spcPct val="100000"/>
              </a:lnSpc>
              <a:spcBef>
                <a:spcPts val="0"/>
              </a:spcBef>
              <a:spcAft>
                <a:spcPts val="0"/>
              </a:spcAft>
              <a:buSzPts val="1200"/>
              <a:buNone/>
              <a:defRPr b="1"/>
            </a:lvl4pPr>
            <a:lvl5pPr lvl="4" algn="l">
              <a:lnSpc>
                <a:spcPct val="100000"/>
              </a:lnSpc>
              <a:spcBef>
                <a:spcPts val="0"/>
              </a:spcBef>
              <a:spcAft>
                <a:spcPts val="0"/>
              </a:spcAft>
              <a:buSzPts val="1200"/>
              <a:buNone/>
              <a:defRPr b="1"/>
            </a:lvl5pPr>
            <a:lvl6pPr lvl="5" algn="l">
              <a:lnSpc>
                <a:spcPct val="100000"/>
              </a:lnSpc>
              <a:spcBef>
                <a:spcPts val="0"/>
              </a:spcBef>
              <a:spcAft>
                <a:spcPts val="0"/>
              </a:spcAft>
              <a:buSzPts val="1200"/>
              <a:buNone/>
              <a:defRPr b="1"/>
            </a:lvl6pPr>
            <a:lvl7pPr lvl="6" algn="l">
              <a:lnSpc>
                <a:spcPct val="100000"/>
              </a:lnSpc>
              <a:spcBef>
                <a:spcPts val="0"/>
              </a:spcBef>
              <a:spcAft>
                <a:spcPts val="0"/>
              </a:spcAft>
              <a:buSzPts val="1200"/>
              <a:buNone/>
              <a:defRPr b="1"/>
            </a:lvl7pPr>
            <a:lvl8pPr lvl="7" algn="l">
              <a:lnSpc>
                <a:spcPct val="100000"/>
              </a:lnSpc>
              <a:spcBef>
                <a:spcPts val="0"/>
              </a:spcBef>
              <a:spcAft>
                <a:spcPts val="0"/>
              </a:spcAft>
              <a:buSzPts val="1200"/>
              <a:buNone/>
              <a:defRPr b="1"/>
            </a:lvl8pPr>
            <a:lvl9pPr lvl="8" algn="l">
              <a:lnSpc>
                <a:spcPct val="100000"/>
              </a:lnSpc>
              <a:spcBef>
                <a:spcPts val="0"/>
              </a:spcBef>
              <a:spcAft>
                <a:spcPts val="0"/>
              </a:spcAft>
              <a:buSzPts val="1200"/>
              <a:buNone/>
              <a:defRPr b="1"/>
            </a:lvl9pPr>
          </a:lstStyle>
          <a:p>
            <a:endParaRPr/>
          </a:p>
        </p:txBody>
      </p:sp>
      <p:sp>
        <p:nvSpPr>
          <p:cNvPr id="415" name="Google Shape;415;p67"/>
          <p:cNvSpPr txBox="1">
            <a:spLocks noGrp="1"/>
          </p:cNvSpPr>
          <p:nvPr>
            <p:ph type="subTitle" idx="2"/>
          </p:nvPr>
        </p:nvSpPr>
        <p:spPr>
          <a:xfrm>
            <a:off x="3159225" y="1793075"/>
            <a:ext cx="1427400" cy="215700"/>
          </a:xfrm>
          <a:prstGeom prst="rect">
            <a:avLst/>
          </a:prstGeom>
          <a:solidFill>
            <a:schemeClr val="accent4"/>
          </a:solidFill>
          <a:ln>
            <a:noFill/>
          </a:ln>
        </p:spPr>
        <p:txBody>
          <a:bodyPr spcFirstLastPara="1" wrap="square" lIns="0" tIns="0" rIns="0" bIns="0" anchor="ctr" anchorCtr="0">
            <a:noAutofit/>
          </a:bodyPr>
          <a:lstStyle>
            <a:lvl1pPr lvl="0" algn="l">
              <a:lnSpc>
                <a:spcPct val="100000"/>
              </a:lnSpc>
              <a:spcBef>
                <a:spcPts val="0"/>
              </a:spcBef>
              <a:spcAft>
                <a:spcPts val="0"/>
              </a:spcAft>
              <a:buSzPts val="1200"/>
              <a:buNone/>
              <a:defRPr b="1"/>
            </a:lvl1pPr>
            <a:lvl2pPr lvl="1" algn="l">
              <a:lnSpc>
                <a:spcPct val="100000"/>
              </a:lnSpc>
              <a:spcBef>
                <a:spcPts val="0"/>
              </a:spcBef>
              <a:spcAft>
                <a:spcPts val="0"/>
              </a:spcAft>
              <a:buSzPts val="1200"/>
              <a:buNone/>
              <a:defRPr b="1"/>
            </a:lvl2pPr>
            <a:lvl3pPr lvl="2" algn="l">
              <a:lnSpc>
                <a:spcPct val="100000"/>
              </a:lnSpc>
              <a:spcBef>
                <a:spcPts val="0"/>
              </a:spcBef>
              <a:spcAft>
                <a:spcPts val="0"/>
              </a:spcAft>
              <a:buSzPts val="1200"/>
              <a:buNone/>
              <a:defRPr b="1"/>
            </a:lvl3pPr>
            <a:lvl4pPr lvl="3" algn="l">
              <a:lnSpc>
                <a:spcPct val="100000"/>
              </a:lnSpc>
              <a:spcBef>
                <a:spcPts val="0"/>
              </a:spcBef>
              <a:spcAft>
                <a:spcPts val="0"/>
              </a:spcAft>
              <a:buSzPts val="1200"/>
              <a:buNone/>
              <a:defRPr b="1"/>
            </a:lvl4pPr>
            <a:lvl5pPr lvl="4" algn="l">
              <a:lnSpc>
                <a:spcPct val="100000"/>
              </a:lnSpc>
              <a:spcBef>
                <a:spcPts val="0"/>
              </a:spcBef>
              <a:spcAft>
                <a:spcPts val="0"/>
              </a:spcAft>
              <a:buSzPts val="1200"/>
              <a:buNone/>
              <a:defRPr b="1"/>
            </a:lvl5pPr>
            <a:lvl6pPr lvl="5" algn="l">
              <a:lnSpc>
                <a:spcPct val="100000"/>
              </a:lnSpc>
              <a:spcBef>
                <a:spcPts val="0"/>
              </a:spcBef>
              <a:spcAft>
                <a:spcPts val="0"/>
              </a:spcAft>
              <a:buSzPts val="1200"/>
              <a:buNone/>
              <a:defRPr b="1"/>
            </a:lvl6pPr>
            <a:lvl7pPr lvl="6" algn="l">
              <a:lnSpc>
                <a:spcPct val="100000"/>
              </a:lnSpc>
              <a:spcBef>
                <a:spcPts val="0"/>
              </a:spcBef>
              <a:spcAft>
                <a:spcPts val="0"/>
              </a:spcAft>
              <a:buSzPts val="1200"/>
              <a:buNone/>
              <a:defRPr b="1"/>
            </a:lvl7pPr>
            <a:lvl8pPr lvl="7" algn="l">
              <a:lnSpc>
                <a:spcPct val="100000"/>
              </a:lnSpc>
              <a:spcBef>
                <a:spcPts val="0"/>
              </a:spcBef>
              <a:spcAft>
                <a:spcPts val="0"/>
              </a:spcAft>
              <a:buSzPts val="1200"/>
              <a:buNone/>
              <a:defRPr b="1"/>
            </a:lvl8pPr>
            <a:lvl9pPr lvl="8" algn="l">
              <a:lnSpc>
                <a:spcPct val="100000"/>
              </a:lnSpc>
              <a:spcBef>
                <a:spcPts val="0"/>
              </a:spcBef>
              <a:spcAft>
                <a:spcPts val="0"/>
              </a:spcAft>
              <a:buSzPts val="1200"/>
              <a:buNone/>
              <a:defRPr b="1"/>
            </a:lvl9pPr>
          </a:lstStyle>
          <a:p>
            <a:endParaRPr/>
          </a:p>
        </p:txBody>
      </p:sp>
      <p:sp>
        <p:nvSpPr>
          <p:cNvPr id="416" name="Google Shape;416;p67"/>
          <p:cNvSpPr txBox="1">
            <a:spLocks noGrp="1"/>
          </p:cNvSpPr>
          <p:nvPr>
            <p:ph type="subTitle" idx="3"/>
          </p:nvPr>
        </p:nvSpPr>
        <p:spPr>
          <a:xfrm>
            <a:off x="5986425" y="1793075"/>
            <a:ext cx="1427400" cy="215700"/>
          </a:xfrm>
          <a:prstGeom prst="rect">
            <a:avLst/>
          </a:prstGeom>
          <a:solidFill>
            <a:schemeClr val="accent4"/>
          </a:solidFill>
          <a:ln>
            <a:noFill/>
          </a:ln>
        </p:spPr>
        <p:txBody>
          <a:bodyPr spcFirstLastPara="1" wrap="square" lIns="0" tIns="0" rIns="0" bIns="0" anchor="ctr" anchorCtr="0">
            <a:noAutofit/>
          </a:bodyPr>
          <a:lstStyle>
            <a:lvl1pPr lvl="0" algn="l">
              <a:lnSpc>
                <a:spcPct val="100000"/>
              </a:lnSpc>
              <a:spcBef>
                <a:spcPts val="0"/>
              </a:spcBef>
              <a:spcAft>
                <a:spcPts val="0"/>
              </a:spcAft>
              <a:buSzPts val="1200"/>
              <a:buNone/>
              <a:defRPr b="1"/>
            </a:lvl1pPr>
            <a:lvl2pPr lvl="1" algn="l">
              <a:lnSpc>
                <a:spcPct val="100000"/>
              </a:lnSpc>
              <a:spcBef>
                <a:spcPts val="0"/>
              </a:spcBef>
              <a:spcAft>
                <a:spcPts val="0"/>
              </a:spcAft>
              <a:buSzPts val="1200"/>
              <a:buNone/>
              <a:defRPr b="1"/>
            </a:lvl2pPr>
            <a:lvl3pPr lvl="2" algn="l">
              <a:lnSpc>
                <a:spcPct val="100000"/>
              </a:lnSpc>
              <a:spcBef>
                <a:spcPts val="0"/>
              </a:spcBef>
              <a:spcAft>
                <a:spcPts val="0"/>
              </a:spcAft>
              <a:buSzPts val="1200"/>
              <a:buNone/>
              <a:defRPr b="1"/>
            </a:lvl3pPr>
            <a:lvl4pPr lvl="3" algn="l">
              <a:lnSpc>
                <a:spcPct val="100000"/>
              </a:lnSpc>
              <a:spcBef>
                <a:spcPts val="0"/>
              </a:spcBef>
              <a:spcAft>
                <a:spcPts val="0"/>
              </a:spcAft>
              <a:buSzPts val="1200"/>
              <a:buNone/>
              <a:defRPr b="1"/>
            </a:lvl4pPr>
            <a:lvl5pPr lvl="4" algn="l">
              <a:lnSpc>
                <a:spcPct val="100000"/>
              </a:lnSpc>
              <a:spcBef>
                <a:spcPts val="0"/>
              </a:spcBef>
              <a:spcAft>
                <a:spcPts val="0"/>
              </a:spcAft>
              <a:buSzPts val="1200"/>
              <a:buNone/>
              <a:defRPr b="1"/>
            </a:lvl5pPr>
            <a:lvl6pPr lvl="5" algn="l">
              <a:lnSpc>
                <a:spcPct val="100000"/>
              </a:lnSpc>
              <a:spcBef>
                <a:spcPts val="0"/>
              </a:spcBef>
              <a:spcAft>
                <a:spcPts val="0"/>
              </a:spcAft>
              <a:buSzPts val="1200"/>
              <a:buNone/>
              <a:defRPr b="1"/>
            </a:lvl6pPr>
            <a:lvl7pPr lvl="6" algn="l">
              <a:lnSpc>
                <a:spcPct val="100000"/>
              </a:lnSpc>
              <a:spcBef>
                <a:spcPts val="0"/>
              </a:spcBef>
              <a:spcAft>
                <a:spcPts val="0"/>
              </a:spcAft>
              <a:buSzPts val="1200"/>
              <a:buNone/>
              <a:defRPr b="1"/>
            </a:lvl7pPr>
            <a:lvl8pPr lvl="7" algn="l">
              <a:lnSpc>
                <a:spcPct val="100000"/>
              </a:lnSpc>
              <a:spcBef>
                <a:spcPts val="0"/>
              </a:spcBef>
              <a:spcAft>
                <a:spcPts val="0"/>
              </a:spcAft>
              <a:buSzPts val="1200"/>
              <a:buNone/>
              <a:defRPr b="1"/>
            </a:lvl8pPr>
            <a:lvl9pPr lvl="8" algn="l">
              <a:lnSpc>
                <a:spcPct val="100000"/>
              </a:lnSpc>
              <a:spcBef>
                <a:spcPts val="0"/>
              </a:spcBef>
              <a:spcAft>
                <a:spcPts val="0"/>
              </a:spcAft>
              <a:buSzPts val="1200"/>
              <a:buNone/>
              <a:defRPr b="1"/>
            </a:lvl9pPr>
          </a:lstStyle>
          <a:p>
            <a:endParaRPr/>
          </a:p>
        </p:txBody>
      </p:sp>
      <p:sp>
        <p:nvSpPr>
          <p:cNvPr id="417" name="Google Shape;417;p67"/>
          <p:cNvSpPr txBox="1">
            <a:spLocks noGrp="1"/>
          </p:cNvSpPr>
          <p:nvPr>
            <p:ph type="body" idx="4"/>
          </p:nvPr>
        </p:nvSpPr>
        <p:spPr>
          <a:xfrm>
            <a:off x="332200" y="2187375"/>
            <a:ext cx="2646600" cy="2159700"/>
          </a:xfrm>
          <a:prstGeom prst="rect">
            <a:avLst/>
          </a:prstGeom>
          <a:noFill/>
          <a:ln>
            <a:noFill/>
          </a:ln>
        </p:spPr>
        <p:txBody>
          <a:bodyPr spcFirstLastPara="1" wrap="square" lIns="0" tIns="0" rIns="0" bIns="0" anchor="t" anchorCtr="0">
            <a:noAutofit/>
          </a:bodyPr>
          <a:lstStyle>
            <a:lvl1pPr marL="457200" lvl="0" indent="-292100" algn="l">
              <a:lnSpc>
                <a:spcPct val="100000"/>
              </a:lnSpc>
              <a:spcBef>
                <a:spcPts val="0"/>
              </a:spcBef>
              <a:spcAft>
                <a:spcPts val="0"/>
              </a:spcAft>
              <a:buClr>
                <a:srgbClr val="FFFFFF"/>
              </a:buClr>
              <a:buSzPts val="1000"/>
              <a:buChar char="•"/>
              <a:defRPr sz="1000">
                <a:solidFill>
                  <a:srgbClr val="FFFFFF"/>
                </a:solidFill>
              </a:defRPr>
            </a:lvl1pPr>
            <a:lvl2pPr marL="914400" lvl="1" indent="-292100" algn="l">
              <a:lnSpc>
                <a:spcPct val="100000"/>
              </a:lnSpc>
              <a:spcBef>
                <a:spcPts val="500"/>
              </a:spcBef>
              <a:spcAft>
                <a:spcPts val="0"/>
              </a:spcAft>
              <a:buClr>
                <a:srgbClr val="FFFFFF"/>
              </a:buClr>
              <a:buSzPts val="1000"/>
              <a:buChar char="–"/>
              <a:defRPr sz="1000">
                <a:solidFill>
                  <a:srgbClr val="FFFFFF"/>
                </a:solidFill>
              </a:defRPr>
            </a:lvl2pPr>
            <a:lvl3pPr marL="1371600" lvl="2" indent="-292100" algn="l">
              <a:lnSpc>
                <a:spcPct val="100000"/>
              </a:lnSpc>
              <a:spcBef>
                <a:spcPts val="500"/>
              </a:spcBef>
              <a:spcAft>
                <a:spcPts val="0"/>
              </a:spcAft>
              <a:buClr>
                <a:srgbClr val="FFFFFF"/>
              </a:buClr>
              <a:buSzPts val="1000"/>
              <a:buChar char="•"/>
              <a:defRPr sz="1000">
                <a:solidFill>
                  <a:srgbClr val="FFFFFF"/>
                </a:solidFill>
              </a:defRPr>
            </a:lvl3pPr>
            <a:lvl4pPr marL="1828800" lvl="3" indent="-292100" algn="l">
              <a:lnSpc>
                <a:spcPct val="100000"/>
              </a:lnSpc>
              <a:spcBef>
                <a:spcPts val="500"/>
              </a:spcBef>
              <a:spcAft>
                <a:spcPts val="0"/>
              </a:spcAft>
              <a:buClr>
                <a:srgbClr val="FFFFFF"/>
              </a:buClr>
              <a:buSzPts val="1000"/>
              <a:buChar char="–"/>
              <a:defRPr sz="1000">
                <a:solidFill>
                  <a:srgbClr val="FFFFFF"/>
                </a:solidFill>
              </a:defRPr>
            </a:lvl4pPr>
            <a:lvl5pPr marL="2286000" lvl="4" indent="-292100" algn="l">
              <a:lnSpc>
                <a:spcPct val="100000"/>
              </a:lnSpc>
              <a:spcBef>
                <a:spcPts val="500"/>
              </a:spcBef>
              <a:spcAft>
                <a:spcPts val="0"/>
              </a:spcAft>
              <a:buClr>
                <a:srgbClr val="FFFFFF"/>
              </a:buClr>
              <a:buSzPts val="1000"/>
              <a:buChar char="•"/>
              <a:defRPr sz="1000">
                <a:solidFill>
                  <a:srgbClr val="FFFFFF"/>
                </a:solidFill>
              </a:defRPr>
            </a:lvl5pPr>
            <a:lvl6pPr marL="2743200" lvl="5" indent="-292100" algn="l">
              <a:lnSpc>
                <a:spcPct val="100000"/>
              </a:lnSpc>
              <a:spcBef>
                <a:spcPts val="500"/>
              </a:spcBef>
              <a:spcAft>
                <a:spcPts val="0"/>
              </a:spcAft>
              <a:buClr>
                <a:srgbClr val="FFFFFF"/>
              </a:buClr>
              <a:buSzPts val="1000"/>
              <a:buChar char="–"/>
              <a:defRPr sz="1000">
                <a:solidFill>
                  <a:srgbClr val="FFFFFF"/>
                </a:solidFill>
              </a:defRPr>
            </a:lvl6pPr>
            <a:lvl7pPr marL="3200400" lvl="6" indent="-292100" algn="l">
              <a:lnSpc>
                <a:spcPct val="100000"/>
              </a:lnSpc>
              <a:spcBef>
                <a:spcPts val="500"/>
              </a:spcBef>
              <a:spcAft>
                <a:spcPts val="0"/>
              </a:spcAft>
              <a:buClr>
                <a:srgbClr val="FFFFFF"/>
              </a:buClr>
              <a:buSzPts val="1000"/>
              <a:buChar char="•"/>
              <a:defRPr sz="1000">
                <a:solidFill>
                  <a:srgbClr val="FFFFFF"/>
                </a:solidFill>
              </a:defRPr>
            </a:lvl7pPr>
            <a:lvl8pPr marL="3657600" lvl="7" indent="-292100" algn="l">
              <a:lnSpc>
                <a:spcPct val="100000"/>
              </a:lnSpc>
              <a:spcBef>
                <a:spcPts val="500"/>
              </a:spcBef>
              <a:spcAft>
                <a:spcPts val="0"/>
              </a:spcAft>
              <a:buClr>
                <a:srgbClr val="FFFFFF"/>
              </a:buClr>
              <a:buSzPts val="1000"/>
              <a:buChar char="–"/>
              <a:defRPr sz="1000">
                <a:solidFill>
                  <a:srgbClr val="FFFFFF"/>
                </a:solidFill>
              </a:defRPr>
            </a:lvl8pPr>
            <a:lvl9pPr marL="4114800" lvl="8" indent="-292100" algn="l">
              <a:lnSpc>
                <a:spcPct val="100000"/>
              </a:lnSpc>
              <a:spcBef>
                <a:spcPts val="500"/>
              </a:spcBef>
              <a:spcAft>
                <a:spcPts val="500"/>
              </a:spcAft>
              <a:buClr>
                <a:srgbClr val="FFFFFF"/>
              </a:buClr>
              <a:buSzPts val="1000"/>
              <a:buChar char="•"/>
              <a:defRPr sz="1000">
                <a:solidFill>
                  <a:srgbClr val="FFFFFF"/>
                </a:solidFill>
              </a:defRPr>
            </a:lvl9pPr>
          </a:lstStyle>
          <a:p>
            <a:endParaRPr/>
          </a:p>
        </p:txBody>
      </p:sp>
      <p:sp>
        <p:nvSpPr>
          <p:cNvPr id="418" name="Google Shape;418;p67"/>
          <p:cNvSpPr txBox="1">
            <a:spLocks noGrp="1"/>
          </p:cNvSpPr>
          <p:nvPr>
            <p:ph type="body" idx="5"/>
          </p:nvPr>
        </p:nvSpPr>
        <p:spPr>
          <a:xfrm>
            <a:off x="3159225" y="2187375"/>
            <a:ext cx="2646600" cy="2159700"/>
          </a:xfrm>
          <a:prstGeom prst="rect">
            <a:avLst/>
          </a:prstGeom>
          <a:noFill/>
          <a:ln>
            <a:noFill/>
          </a:ln>
        </p:spPr>
        <p:txBody>
          <a:bodyPr spcFirstLastPara="1" wrap="square" lIns="0" tIns="0" rIns="0" bIns="0" anchor="t" anchorCtr="0">
            <a:noAutofit/>
          </a:bodyPr>
          <a:lstStyle>
            <a:lvl1pPr marL="457200" lvl="0" indent="-292100" algn="l">
              <a:lnSpc>
                <a:spcPct val="100000"/>
              </a:lnSpc>
              <a:spcBef>
                <a:spcPts val="0"/>
              </a:spcBef>
              <a:spcAft>
                <a:spcPts val="0"/>
              </a:spcAft>
              <a:buSzPts val="1000"/>
              <a:buChar char="•"/>
              <a:defRPr sz="1000"/>
            </a:lvl1pPr>
            <a:lvl2pPr marL="914400" lvl="1" indent="-292100" algn="l">
              <a:lnSpc>
                <a:spcPct val="100000"/>
              </a:lnSpc>
              <a:spcBef>
                <a:spcPts val="500"/>
              </a:spcBef>
              <a:spcAft>
                <a:spcPts val="0"/>
              </a:spcAft>
              <a:buSzPts val="1000"/>
              <a:buChar char="–"/>
              <a:defRPr sz="1000"/>
            </a:lvl2pPr>
            <a:lvl3pPr marL="1371600" lvl="2" indent="-292100" algn="l">
              <a:lnSpc>
                <a:spcPct val="100000"/>
              </a:lnSpc>
              <a:spcBef>
                <a:spcPts val="500"/>
              </a:spcBef>
              <a:spcAft>
                <a:spcPts val="0"/>
              </a:spcAft>
              <a:buSzPts val="1000"/>
              <a:buChar char="•"/>
              <a:defRPr sz="1000"/>
            </a:lvl3pPr>
            <a:lvl4pPr marL="1828800" lvl="3" indent="-292100" algn="l">
              <a:lnSpc>
                <a:spcPct val="100000"/>
              </a:lnSpc>
              <a:spcBef>
                <a:spcPts val="500"/>
              </a:spcBef>
              <a:spcAft>
                <a:spcPts val="0"/>
              </a:spcAft>
              <a:buSzPts val="1000"/>
              <a:buChar char="–"/>
              <a:defRPr sz="1000"/>
            </a:lvl4pPr>
            <a:lvl5pPr marL="2286000" lvl="4" indent="-292100" algn="l">
              <a:lnSpc>
                <a:spcPct val="100000"/>
              </a:lnSpc>
              <a:spcBef>
                <a:spcPts val="500"/>
              </a:spcBef>
              <a:spcAft>
                <a:spcPts val="0"/>
              </a:spcAft>
              <a:buSzPts val="1000"/>
              <a:buChar char="•"/>
              <a:defRPr sz="1000"/>
            </a:lvl5pPr>
            <a:lvl6pPr marL="2743200" lvl="5" indent="-292100" algn="l">
              <a:lnSpc>
                <a:spcPct val="100000"/>
              </a:lnSpc>
              <a:spcBef>
                <a:spcPts val="500"/>
              </a:spcBef>
              <a:spcAft>
                <a:spcPts val="0"/>
              </a:spcAft>
              <a:buSzPts val="1000"/>
              <a:buChar char="–"/>
              <a:defRPr sz="1000"/>
            </a:lvl6pPr>
            <a:lvl7pPr marL="3200400" lvl="6" indent="-292100" algn="l">
              <a:lnSpc>
                <a:spcPct val="100000"/>
              </a:lnSpc>
              <a:spcBef>
                <a:spcPts val="500"/>
              </a:spcBef>
              <a:spcAft>
                <a:spcPts val="0"/>
              </a:spcAft>
              <a:buSzPts val="1000"/>
              <a:buChar char="•"/>
              <a:defRPr sz="1000"/>
            </a:lvl7pPr>
            <a:lvl8pPr marL="3657600" lvl="7" indent="-292100" algn="l">
              <a:lnSpc>
                <a:spcPct val="100000"/>
              </a:lnSpc>
              <a:spcBef>
                <a:spcPts val="500"/>
              </a:spcBef>
              <a:spcAft>
                <a:spcPts val="0"/>
              </a:spcAft>
              <a:buSzPts val="1000"/>
              <a:buChar char="–"/>
              <a:defRPr sz="1000"/>
            </a:lvl8pPr>
            <a:lvl9pPr marL="4114800" lvl="8" indent="-292100" algn="l">
              <a:lnSpc>
                <a:spcPct val="100000"/>
              </a:lnSpc>
              <a:spcBef>
                <a:spcPts val="500"/>
              </a:spcBef>
              <a:spcAft>
                <a:spcPts val="500"/>
              </a:spcAft>
              <a:buSzPts val="1000"/>
              <a:buChar char="•"/>
              <a:defRPr sz="1000"/>
            </a:lvl9pPr>
          </a:lstStyle>
          <a:p>
            <a:endParaRPr/>
          </a:p>
        </p:txBody>
      </p:sp>
      <p:sp>
        <p:nvSpPr>
          <p:cNvPr id="419" name="Google Shape;419;p67"/>
          <p:cNvSpPr txBox="1">
            <a:spLocks noGrp="1"/>
          </p:cNvSpPr>
          <p:nvPr>
            <p:ph type="body" idx="6"/>
          </p:nvPr>
        </p:nvSpPr>
        <p:spPr>
          <a:xfrm>
            <a:off x="5986425" y="2187375"/>
            <a:ext cx="2646600" cy="2159700"/>
          </a:xfrm>
          <a:prstGeom prst="rect">
            <a:avLst/>
          </a:prstGeom>
          <a:noFill/>
          <a:ln>
            <a:noFill/>
          </a:ln>
        </p:spPr>
        <p:txBody>
          <a:bodyPr spcFirstLastPara="1" wrap="square" lIns="0" tIns="0" rIns="0" bIns="0" anchor="t" anchorCtr="0">
            <a:noAutofit/>
          </a:bodyPr>
          <a:lstStyle>
            <a:lvl1pPr marL="457200" lvl="0" indent="-292100" algn="l">
              <a:lnSpc>
                <a:spcPct val="100000"/>
              </a:lnSpc>
              <a:spcBef>
                <a:spcPts val="0"/>
              </a:spcBef>
              <a:spcAft>
                <a:spcPts val="0"/>
              </a:spcAft>
              <a:buSzPts val="1000"/>
              <a:buChar char="•"/>
              <a:defRPr sz="1000"/>
            </a:lvl1pPr>
            <a:lvl2pPr marL="914400" lvl="1" indent="-292100" algn="l">
              <a:lnSpc>
                <a:spcPct val="100000"/>
              </a:lnSpc>
              <a:spcBef>
                <a:spcPts val="500"/>
              </a:spcBef>
              <a:spcAft>
                <a:spcPts val="0"/>
              </a:spcAft>
              <a:buSzPts val="1000"/>
              <a:buChar char="–"/>
              <a:defRPr sz="1000"/>
            </a:lvl2pPr>
            <a:lvl3pPr marL="1371600" lvl="2" indent="-292100" algn="l">
              <a:lnSpc>
                <a:spcPct val="100000"/>
              </a:lnSpc>
              <a:spcBef>
                <a:spcPts val="500"/>
              </a:spcBef>
              <a:spcAft>
                <a:spcPts val="0"/>
              </a:spcAft>
              <a:buSzPts val="1000"/>
              <a:buChar char="•"/>
              <a:defRPr sz="1000"/>
            </a:lvl3pPr>
            <a:lvl4pPr marL="1828800" lvl="3" indent="-292100" algn="l">
              <a:lnSpc>
                <a:spcPct val="100000"/>
              </a:lnSpc>
              <a:spcBef>
                <a:spcPts val="500"/>
              </a:spcBef>
              <a:spcAft>
                <a:spcPts val="0"/>
              </a:spcAft>
              <a:buSzPts val="1000"/>
              <a:buChar char="–"/>
              <a:defRPr sz="1000"/>
            </a:lvl4pPr>
            <a:lvl5pPr marL="2286000" lvl="4" indent="-292100" algn="l">
              <a:lnSpc>
                <a:spcPct val="100000"/>
              </a:lnSpc>
              <a:spcBef>
                <a:spcPts val="500"/>
              </a:spcBef>
              <a:spcAft>
                <a:spcPts val="0"/>
              </a:spcAft>
              <a:buSzPts val="1000"/>
              <a:buChar char="•"/>
              <a:defRPr sz="1000"/>
            </a:lvl5pPr>
            <a:lvl6pPr marL="2743200" lvl="5" indent="-292100" algn="l">
              <a:lnSpc>
                <a:spcPct val="100000"/>
              </a:lnSpc>
              <a:spcBef>
                <a:spcPts val="500"/>
              </a:spcBef>
              <a:spcAft>
                <a:spcPts val="0"/>
              </a:spcAft>
              <a:buSzPts val="1000"/>
              <a:buChar char="–"/>
              <a:defRPr sz="1000"/>
            </a:lvl6pPr>
            <a:lvl7pPr marL="3200400" lvl="6" indent="-292100" algn="l">
              <a:lnSpc>
                <a:spcPct val="100000"/>
              </a:lnSpc>
              <a:spcBef>
                <a:spcPts val="500"/>
              </a:spcBef>
              <a:spcAft>
                <a:spcPts val="0"/>
              </a:spcAft>
              <a:buSzPts val="1000"/>
              <a:buChar char="•"/>
              <a:defRPr sz="1000"/>
            </a:lvl7pPr>
            <a:lvl8pPr marL="3657600" lvl="7" indent="-292100" algn="l">
              <a:lnSpc>
                <a:spcPct val="100000"/>
              </a:lnSpc>
              <a:spcBef>
                <a:spcPts val="500"/>
              </a:spcBef>
              <a:spcAft>
                <a:spcPts val="0"/>
              </a:spcAft>
              <a:buSzPts val="1000"/>
              <a:buChar char="–"/>
              <a:defRPr sz="1000"/>
            </a:lvl8pPr>
            <a:lvl9pPr marL="4114800" lvl="8" indent="-292100" algn="l">
              <a:lnSpc>
                <a:spcPct val="100000"/>
              </a:lnSpc>
              <a:spcBef>
                <a:spcPts val="500"/>
              </a:spcBef>
              <a:spcAft>
                <a:spcPts val="500"/>
              </a:spcAft>
              <a:buSzPts val="1000"/>
              <a:buChar char="•"/>
              <a:defRPr sz="1000"/>
            </a:lvl9pPr>
          </a:lstStyle>
          <a:p>
            <a:endParaRPr/>
          </a:p>
        </p:txBody>
      </p:sp>
      <p:sp>
        <p:nvSpPr>
          <p:cNvPr id="420" name="Google Shape;420;p67"/>
          <p:cNvSpPr txBox="1">
            <a:spLocks noGrp="1"/>
          </p:cNvSpPr>
          <p:nvPr>
            <p:ph type="subTitle" idx="7"/>
          </p:nvPr>
        </p:nvSpPr>
        <p:spPr>
          <a:xfrm>
            <a:off x="1322775" y="4739025"/>
            <a:ext cx="6001200" cy="2364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a:endParaRPr/>
          </a:p>
        </p:txBody>
      </p:sp>
      <p:sp>
        <p:nvSpPr>
          <p:cNvPr id="421" name="Google Shape;421;p67"/>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Arial"/>
                <a:ea typeface="Arial"/>
                <a:cs typeface="Arial"/>
                <a:sym typeface="Arial"/>
              </a:rPr>
              <a:t> </a:t>
            </a:r>
            <a:fld id="{00000000-1234-1234-1234-123412341234}" type="slidenum">
              <a:rPr lang="en" sz="600" b="0" i="0" u="none" strike="noStrike" cap="none">
                <a:solidFill>
                  <a:srgbClr val="000000"/>
                </a:solidFill>
                <a:latin typeface="Arial"/>
                <a:ea typeface="Arial"/>
                <a:cs typeface="Arial"/>
                <a:sym typeface="Arial"/>
              </a:rPr>
              <a:t>‹#›</a:t>
            </a:fld>
            <a:r>
              <a:rPr lang="en" sz="600" b="0" i="0" u="none" strike="noStrike" cap="none">
                <a:solidFill>
                  <a:srgbClr val="000000"/>
                </a:solidFill>
                <a:latin typeface="Arial"/>
                <a:ea typeface="Arial"/>
                <a:cs typeface="Arial"/>
                <a:sym typeface="Arial"/>
              </a:rPr>
              <a:t> </a:t>
            </a:r>
            <a:endParaRPr sz="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ontent 3 Phases Light to Dark">
  <p:cSld name="CUSTOM_6_1">
    <p:spTree>
      <p:nvGrpSpPr>
        <p:cNvPr id="1" name="Shape 422"/>
        <p:cNvGrpSpPr/>
        <p:nvPr/>
      </p:nvGrpSpPr>
      <p:grpSpPr>
        <a:xfrm>
          <a:off x="0" y="0"/>
          <a:ext cx="0" cy="0"/>
          <a:chOff x="0" y="0"/>
          <a:chExt cx="0" cy="0"/>
        </a:xfrm>
      </p:grpSpPr>
      <p:sp>
        <p:nvSpPr>
          <p:cNvPr id="423" name="Google Shape;423;p68"/>
          <p:cNvSpPr/>
          <p:nvPr/>
        </p:nvSpPr>
        <p:spPr>
          <a:xfrm>
            <a:off x="5986425" y="1577600"/>
            <a:ext cx="2825400" cy="30516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68"/>
          <p:cNvSpPr/>
          <p:nvPr/>
        </p:nvSpPr>
        <p:spPr>
          <a:xfrm>
            <a:off x="3159225" y="1577600"/>
            <a:ext cx="2825400" cy="30516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68"/>
          <p:cNvSpPr/>
          <p:nvPr/>
        </p:nvSpPr>
        <p:spPr>
          <a:xfrm>
            <a:off x="332175" y="1577600"/>
            <a:ext cx="2825400" cy="30516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68"/>
          <p:cNvSpPr txBox="1">
            <a:spLocks noGrp="1"/>
          </p:cNvSpPr>
          <p:nvPr>
            <p:ph type="subTitle" idx="1"/>
          </p:nvPr>
        </p:nvSpPr>
        <p:spPr>
          <a:xfrm>
            <a:off x="332175" y="1793075"/>
            <a:ext cx="1427400" cy="215700"/>
          </a:xfrm>
          <a:prstGeom prst="rect">
            <a:avLst/>
          </a:prstGeom>
          <a:solidFill>
            <a:schemeClr val="accent4"/>
          </a:solidFill>
          <a:ln>
            <a:noFill/>
          </a:ln>
        </p:spPr>
        <p:txBody>
          <a:bodyPr spcFirstLastPara="1" wrap="square" lIns="0" tIns="0" rIns="0" bIns="0" anchor="ctr" anchorCtr="0">
            <a:noAutofit/>
          </a:bodyPr>
          <a:lstStyle>
            <a:lvl1pPr lvl="0" algn="l">
              <a:lnSpc>
                <a:spcPct val="100000"/>
              </a:lnSpc>
              <a:spcBef>
                <a:spcPts val="0"/>
              </a:spcBef>
              <a:spcAft>
                <a:spcPts val="0"/>
              </a:spcAft>
              <a:buSzPts val="1200"/>
              <a:buNone/>
              <a:defRPr b="1"/>
            </a:lvl1pPr>
            <a:lvl2pPr lvl="1" algn="l">
              <a:lnSpc>
                <a:spcPct val="100000"/>
              </a:lnSpc>
              <a:spcBef>
                <a:spcPts val="0"/>
              </a:spcBef>
              <a:spcAft>
                <a:spcPts val="0"/>
              </a:spcAft>
              <a:buSzPts val="1200"/>
              <a:buNone/>
              <a:defRPr b="1"/>
            </a:lvl2pPr>
            <a:lvl3pPr lvl="2" algn="l">
              <a:lnSpc>
                <a:spcPct val="100000"/>
              </a:lnSpc>
              <a:spcBef>
                <a:spcPts val="0"/>
              </a:spcBef>
              <a:spcAft>
                <a:spcPts val="0"/>
              </a:spcAft>
              <a:buSzPts val="1200"/>
              <a:buNone/>
              <a:defRPr b="1"/>
            </a:lvl3pPr>
            <a:lvl4pPr lvl="3" algn="l">
              <a:lnSpc>
                <a:spcPct val="100000"/>
              </a:lnSpc>
              <a:spcBef>
                <a:spcPts val="0"/>
              </a:spcBef>
              <a:spcAft>
                <a:spcPts val="0"/>
              </a:spcAft>
              <a:buSzPts val="1200"/>
              <a:buNone/>
              <a:defRPr b="1"/>
            </a:lvl4pPr>
            <a:lvl5pPr lvl="4" algn="l">
              <a:lnSpc>
                <a:spcPct val="100000"/>
              </a:lnSpc>
              <a:spcBef>
                <a:spcPts val="0"/>
              </a:spcBef>
              <a:spcAft>
                <a:spcPts val="0"/>
              </a:spcAft>
              <a:buSzPts val="1200"/>
              <a:buNone/>
              <a:defRPr b="1"/>
            </a:lvl5pPr>
            <a:lvl6pPr lvl="5" algn="l">
              <a:lnSpc>
                <a:spcPct val="100000"/>
              </a:lnSpc>
              <a:spcBef>
                <a:spcPts val="0"/>
              </a:spcBef>
              <a:spcAft>
                <a:spcPts val="0"/>
              </a:spcAft>
              <a:buSzPts val="1200"/>
              <a:buNone/>
              <a:defRPr b="1"/>
            </a:lvl6pPr>
            <a:lvl7pPr lvl="6" algn="l">
              <a:lnSpc>
                <a:spcPct val="100000"/>
              </a:lnSpc>
              <a:spcBef>
                <a:spcPts val="0"/>
              </a:spcBef>
              <a:spcAft>
                <a:spcPts val="0"/>
              </a:spcAft>
              <a:buSzPts val="1200"/>
              <a:buNone/>
              <a:defRPr b="1"/>
            </a:lvl7pPr>
            <a:lvl8pPr lvl="7" algn="l">
              <a:lnSpc>
                <a:spcPct val="100000"/>
              </a:lnSpc>
              <a:spcBef>
                <a:spcPts val="0"/>
              </a:spcBef>
              <a:spcAft>
                <a:spcPts val="0"/>
              </a:spcAft>
              <a:buSzPts val="1200"/>
              <a:buNone/>
              <a:defRPr b="1"/>
            </a:lvl8pPr>
            <a:lvl9pPr lvl="8" algn="l">
              <a:lnSpc>
                <a:spcPct val="100000"/>
              </a:lnSpc>
              <a:spcBef>
                <a:spcPts val="0"/>
              </a:spcBef>
              <a:spcAft>
                <a:spcPts val="0"/>
              </a:spcAft>
              <a:buSzPts val="1200"/>
              <a:buNone/>
              <a:defRPr b="1"/>
            </a:lvl9pPr>
          </a:lstStyle>
          <a:p>
            <a:endParaRPr/>
          </a:p>
        </p:txBody>
      </p:sp>
      <p:sp>
        <p:nvSpPr>
          <p:cNvPr id="427" name="Google Shape;427;p68"/>
          <p:cNvSpPr txBox="1">
            <a:spLocks noGrp="1"/>
          </p:cNvSpPr>
          <p:nvPr>
            <p:ph type="subTitle" idx="2"/>
          </p:nvPr>
        </p:nvSpPr>
        <p:spPr>
          <a:xfrm>
            <a:off x="3159225" y="1793075"/>
            <a:ext cx="1427400" cy="215700"/>
          </a:xfrm>
          <a:prstGeom prst="rect">
            <a:avLst/>
          </a:prstGeom>
          <a:solidFill>
            <a:schemeClr val="accent4"/>
          </a:solidFill>
          <a:ln>
            <a:noFill/>
          </a:ln>
        </p:spPr>
        <p:txBody>
          <a:bodyPr spcFirstLastPara="1" wrap="square" lIns="0" tIns="0" rIns="0" bIns="0" anchor="ctr" anchorCtr="0">
            <a:noAutofit/>
          </a:bodyPr>
          <a:lstStyle>
            <a:lvl1pPr lvl="0" algn="l">
              <a:lnSpc>
                <a:spcPct val="100000"/>
              </a:lnSpc>
              <a:spcBef>
                <a:spcPts val="0"/>
              </a:spcBef>
              <a:spcAft>
                <a:spcPts val="0"/>
              </a:spcAft>
              <a:buSzPts val="1200"/>
              <a:buNone/>
              <a:defRPr b="1"/>
            </a:lvl1pPr>
            <a:lvl2pPr lvl="1" algn="l">
              <a:lnSpc>
                <a:spcPct val="100000"/>
              </a:lnSpc>
              <a:spcBef>
                <a:spcPts val="0"/>
              </a:spcBef>
              <a:spcAft>
                <a:spcPts val="0"/>
              </a:spcAft>
              <a:buSzPts val="1200"/>
              <a:buNone/>
              <a:defRPr b="1"/>
            </a:lvl2pPr>
            <a:lvl3pPr lvl="2" algn="l">
              <a:lnSpc>
                <a:spcPct val="100000"/>
              </a:lnSpc>
              <a:spcBef>
                <a:spcPts val="0"/>
              </a:spcBef>
              <a:spcAft>
                <a:spcPts val="0"/>
              </a:spcAft>
              <a:buSzPts val="1200"/>
              <a:buNone/>
              <a:defRPr b="1"/>
            </a:lvl3pPr>
            <a:lvl4pPr lvl="3" algn="l">
              <a:lnSpc>
                <a:spcPct val="100000"/>
              </a:lnSpc>
              <a:spcBef>
                <a:spcPts val="0"/>
              </a:spcBef>
              <a:spcAft>
                <a:spcPts val="0"/>
              </a:spcAft>
              <a:buSzPts val="1200"/>
              <a:buNone/>
              <a:defRPr b="1"/>
            </a:lvl4pPr>
            <a:lvl5pPr lvl="4" algn="l">
              <a:lnSpc>
                <a:spcPct val="100000"/>
              </a:lnSpc>
              <a:spcBef>
                <a:spcPts val="0"/>
              </a:spcBef>
              <a:spcAft>
                <a:spcPts val="0"/>
              </a:spcAft>
              <a:buSzPts val="1200"/>
              <a:buNone/>
              <a:defRPr b="1"/>
            </a:lvl5pPr>
            <a:lvl6pPr lvl="5" algn="l">
              <a:lnSpc>
                <a:spcPct val="100000"/>
              </a:lnSpc>
              <a:spcBef>
                <a:spcPts val="0"/>
              </a:spcBef>
              <a:spcAft>
                <a:spcPts val="0"/>
              </a:spcAft>
              <a:buSzPts val="1200"/>
              <a:buNone/>
              <a:defRPr b="1"/>
            </a:lvl6pPr>
            <a:lvl7pPr lvl="6" algn="l">
              <a:lnSpc>
                <a:spcPct val="100000"/>
              </a:lnSpc>
              <a:spcBef>
                <a:spcPts val="0"/>
              </a:spcBef>
              <a:spcAft>
                <a:spcPts val="0"/>
              </a:spcAft>
              <a:buSzPts val="1200"/>
              <a:buNone/>
              <a:defRPr b="1"/>
            </a:lvl7pPr>
            <a:lvl8pPr lvl="7" algn="l">
              <a:lnSpc>
                <a:spcPct val="100000"/>
              </a:lnSpc>
              <a:spcBef>
                <a:spcPts val="0"/>
              </a:spcBef>
              <a:spcAft>
                <a:spcPts val="0"/>
              </a:spcAft>
              <a:buSzPts val="1200"/>
              <a:buNone/>
              <a:defRPr b="1"/>
            </a:lvl8pPr>
            <a:lvl9pPr lvl="8" algn="l">
              <a:lnSpc>
                <a:spcPct val="100000"/>
              </a:lnSpc>
              <a:spcBef>
                <a:spcPts val="0"/>
              </a:spcBef>
              <a:spcAft>
                <a:spcPts val="0"/>
              </a:spcAft>
              <a:buSzPts val="1200"/>
              <a:buNone/>
              <a:defRPr b="1"/>
            </a:lvl9pPr>
          </a:lstStyle>
          <a:p>
            <a:endParaRPr/>
          </a:p>
        </p:txBody>
      </p:sp>
      <p:sp>
        <p:nvSpPr>
          <p:cNvPr id="428" name="Google Shape;428;p68"/>
          <p:cNvSpPr txBox="1">
            <a:spLocks noGrp="1"/>
          </p:cNvSpPr>
          <p:nvPr>
            <p:ph type="subTitle" idx="3"/>
          </p:nvPr>
        </p:nvSpPr>
        <p:spPr>
          <a:xfrm>
            <a:off x="5986425" y="1793075"/>
            <a:ext cx="1427400" cy="215700"/>
          </a:xfrm>
          <a:prstGeom prst="rect">
            <a:avLst/>
          </a:prstGeom>
          <a:solidFill>
            <a:schemeClr val="accent4"/>
          </a:solidFill>
          <a:ln>
            <a:noFill/>
          </a:ln>
        </p:spPr>
        <p:txBody>
          <a:bodyPr spcFirstLastPara="1" wrap="square" lIns="0" tIns="0" rIns="0" bIns="0" anchor="ctr" anchorCtr="0">
            <a:noAutofit/>
          </a:bodyPr>
          <a:lstStyle>
            <a:lvl1pPr lvl="0" algn="l">
              <a:lnSpc>
                <a:spcPct val="100000"/>
              </a:lnSpc>
              <a:spcBef>
                <a:spcPts val="0"/>
              </a:spcBef>
              <a:spcAft>
                <a:spcPts val="0"/>
              </a:spcAft>
              <a:buSzPts val="1200"/>
              <a:buNone/>
              <a:defRPr b="1"/>
            </a:lvl1pPr>
            <a:lvl2pPr lvl="1" algn="l">
              <a:lnSpc>
                <a:spcPct val="100000"/>
              </a:lnSpc>
              <a:spcBef>
                <a:spcPts val="0"/>
              </a:spcBef>
              <a:spcAft>
                <a:spcPts val="0"/>
              </a:spcAft>
              <a:buSzPts val="1200"/>
              <a:buNone/>
              <a:defRPr b="1"/>
            </a:lvl2pPr>
            <a:lvl3pPr lvl="2" algn="l">
              <a:lnSpc>
                <a:spcPct val="100000"/>
              </a:lnSpc>
              <a:spcBef>
                <a:spcPts val="0"/>
              </a:spcBef>
              <a:spcAft>
                <a:spcPts val="0"/>
              </a:spcAft>
              <a:buSzPts val="1200"/>
              <a:buNone/>
              <a:defRPr b="1"/>
            </a:lvl3pPr>
            <a:lvl4pPr lvl="3" algn="l">
              <a:lnSpc>
                <a:spcPct val="100000"/>
              </a:lnSpc>
              <a:spcBef>
                <a:spcPts val="0"/>
              </a:spcBef>
              <a:spcAft>
                <a:spcPts val="0"/>
              </a:spcAft>
              <a:buSzPts val="1200"/>
              <a:buNone/>
              <a:defRPr b="1"/>
            </a:lvl4pPr>
            <a:lvl5pPr lvl="4" algn="l">
              <a:lnSpc>
                <a:spcPct val="100000"/>
              </a:lnSpc>
              <a:spcBef>
                <a:spcPts val="0"/>
              </a:spcBef>
              <a:spcAft>
                <a:spcPts val="0"/>
              </a:spcAft>
              <a:buSzPts val="1200"/>
              <a:buNone/>
              <a:defRPr b="1"/>
            </a:lvl5pPr>
            <a:lvl6pPr lvl="5" algn="l">
              <a:lnSpc>
                <a:spcPct val="100000"/>
              </a:lnSpc>
              <a:spcBef>
                <a:spcPts val="0"/>
              </a:spcBef>
              <a:spcAft>
                <a:spcPts val="0"/>
              </a:spcAft>
              <a:buSzPts val="1200"/>
              <a:buNone/>
              <a:defRPr b="1"/>
            </a:lvl6pPr>
            <a:lvl7pPr lvl="6" algn="l">
              <a:lnSpc>
                <a:spcPct val="100000"/>
              </a:lnSpc>
              <a:spcBef>
                <a:spcPts val="0"/>
              </a:spcBef>
              <a:spcAft>
                <a:spcPts val="0"/>
              </a:spcAft>
              <a:buSzPts val="1200"/>
              <a:buNone/>
              <a:defRPr b="1"/>
            </a:lvl7pPr>
            <a:lvl8pPr lvl="7" algn="l">
              <a:lnSpc>
                <a:spcPct val="100000"/>
              </a:lnSpc>
              <a:spcBef>
                <a:spcPts val="0"/>
              </a:spcBef>
              <a:spcAft>
                <a:spcPts val="0"/>
              </a:spcAft>
              <a:buSzPts val="1200"/>
              <a:buNone/>
              <a:defRPr b="1"/>
            </a:lvl8pPr>
            <a:lvl9pPr lvl="8" algn="l">
              <a:lnSpc>
                <a:spcPct val="100000"/>
              </a:lnSpc>
              <a:spcBef>
                <a:spcPts val="0"/>
              </a:spcBef>
              <a:spcAft>
                <a:spcPts val="0"/>
              </a:spcAft>
              <a:buSzPts val="1200"/>
              <a:buNone/>
              <a:defRPr b="1"/>
            </a:lvl9pPr>
          </a:lstStyle>
          <a:p>
            <a:endParaRPr/>
          </a:p>
        </p:txBody>
      </p:sp>
      <p:sp>
        <p:nvSpPr>
          <p:cNvPr id="429" name="Google Shape;429;p68"/>
          <p:cNvSpPr txBox="1">
            <a:spLocks noGrp="1"/>
          </p:cNvSpPr>
          <p:nvPr>
            <p:ph type="body" idx="4"/>
          </p:nvPr>
        </p:nvSpPr>
        <p:spPr>
          <a:xfrm>
            <a:off x="332200" y="2187375"/>
            <a:ext cx="2646600" cy="2159700"/>
          </a:xfrm>
          <a:prstGeom prst="rect">
            <a:avLst/>
          </a:prstGeom>
          <a:noFill/>
          <a:ln>
            <a:noFill/>
          </a:ln>
        </p:spPr>
        <p:txBody>
          <a:bodyPr spcFirstLastPara="1" wrap="square" lIns="0" tIns="0" rIns="0" bIns="0" anchor="t" anchorCtr="0">
            <a:noAutofit/>
          </a:bodyPr>
          <a:lstStyle>
            <a:lvl1pPr marL="457200" lvl="0" indent="-292100" algn="l">
              <a:lnSpc>
                <a:spcPct val="100000"/>
              </a:lnSpc>
              <a:spcBef>
                <a:spcPts val="0"/>
              </a:spcBef>
              <a:spcAft>
                <a:spcPts val="0"/>
              </a:spcAft>
              <a:buSzPts val="1000"/>
              <a:buChar char="•"/>
              <a:defRPr sz="1000"/>
            </a:lvl1pPr>
            <a:lvl2pPr marL="914400" lvl="1" indent="-292100" algn="l">
              <a:lnSpc>
                <a:spcPct val="100000"/>
              </a:lnSpc>
              <a:spcBef>
                <a:spcPts val="500"/>
              </a:spcBef>
              <a:spcAft>
                <a:spcPts val="0"/>
              </a:spcAft>
              <a:buSzPts val="1000"/>
              <a:buChar char="–"/>
              <a:defRPr sz="1000"/>
            </a:lvl2pPr>
            <a:lvl3pPr marL="1371600" lvl="2" indent="-292100" algn="l">
              <a:lnSpc>
                <a:spcPct val="100000"/>
              </a:lnSpc>
              <a:spcBef>
                <a:spcPts val="500"/>
              </a:spcBef>
              <a:spcAft>
                <a:spcPts val="0"/>
              </a:spcAft>
              <a:buSzPts val="1000"/>
              <a:buChar char="•"/>
              <a:defRPr sz="1000"/>
            </a:lvl3pPr>
            <a:lvl4pPr marL="1828800" lvl="3" indent="-292100" algn="l">
              <a:lnSpc>
                <a:spcPct val="100000"/>
              </a:lnSpc>
              <a:spcBef>
                <a:spcPts val="500"/>
              </a:spcBef>
              <a:spcAft>
                <a:spcPts val="0"/>
              </a:spcAft>
              <a:buSzPts val="1000"/>
              <a:buChar char="–"/>
              <a:defRPr sz="1000"/>
            </a:lvl4pPr>
            <a:lvl5pPr marL="2286000" lvl="4" indent="-292100" algn="l">
              <a:lnSpc>
                <a:spcPct val="100000"/>
              </a:lnSpc>
              <a:spcBef>
                <a:spcPts val="500"/>
              </a:spcBef>
              <a:spcAft>
                <a:spcPts val="0"/>
              </a:spcAft>
              <a:buSzPts val="1000"/>
              <a:buChar char="•"/>
              <a:defRPr sz="1000"/>
            </a:lvl5pPr>
            <a:lvl6pPr marL="2743200" lvl="5" indent="-292100" algn="l">
              <a:lnSpc>
                <a:spcPct val="100000"/>
              </a:lnSpc>
              <a:spcBef>
                <a:spcPts val="500"/>
              </a:spcBef>
              <a:spcAft>
                <a:spcPts val="0"/>
              </a:spcAft>
              <a:buSzPts val="1000"/>
              <a:buChar char="–"/>
              <a:defRPr sz="1000"/>
            </a:lvl6pPr>
            <a:lvl7pPr marL="3200400" lvl="6" indent="-292100" algn="l">
              <a:lnSpc>
                <a:spcPct val="100000"/>
              </a:lnSpc>
              <a:spcBef>
                <a:spcPts val="500"/>
              </a:spcBef>
              <a:spcAft>
                <a:spcPts val="0"/>
              </a:spcAft>
              <a:buSzPts val="1000"/>
              <a:buChar char="•"/>
              <a:defRPr sz="1000"/>
            </a:lvl7pPr>
            <a:lvl8pPr marL="3657600" lvl="7" indent="-292100" algn="l">
              <a:lnSpc>
                <a:spcPct val="100000"/>
              </a:lnSpc>
              <a:spcBef>
                <a:spcPts val="500"/>
              </a:spcBef>
              <a:spcAft>
                <a:spcPts val="0"/>
              </a:spcAft>
              <a:buSzPts val="1000"/>
              <a:buChar char="–"/>
              <a:defRPr sz="1000"/>
            </a:lvl8pPr>
            <a:lvl9pPr marL="4114800" lvl="8" indent="-292100" algn="l">
              <a:lnSpc>
                <a:spcPct val="100000"/>
              </a:lnSpc>
              <a:spcBef>
                <a:spcPts val="500"/>
              </a:spcBef>
              <a:spcAft>
                <a:spcPts val="500"/>
              </a:spcAft>
              <a:buSzPts val="1000"/>
              <a:buChar char="•"/>
              <a:defRPr sz="1000"/>
            </a:lvl9pPr>
          </a:lstStyle>
          <a:p>
            <a:endParaRPr/>
          </a:p>
        </p:txBody>
      </p:sp>
      <p:sp>
        <p:nvSpPr>
          <p:cNvPr id="430" name="Google Shape;430;p68"/>
          <p:cNvSpPr txBox="1">
            <a:spLocks noGrp="1"/>
          </p:cNvSpPr>
          <p:nvPr>
            <p:ph type="body" idx="5"/>
          </p:nvPr>
        </p:nvSpPr>
        <p:spPr>
          <a:xfrm>
            <a:off x="3159225" y="2187375"/>
            <a:ext cx="2646600" cy="2159700"/>
          </a:xfrm>
          <a:prstGeom prst="rect">
            <a:avLst/>
          </a:prstGeom>
          <a:noFill/>
          <a:ln>
            <a:noFill/>
          </a:ln>
        </p:spPr>
        <p:txBody>
          <a:bodyPr spcFirstLastPara="1" wrap="square" lIns="0" tIns="0" rIns="0" bIns="0" anchor="t" anchorCtr="0">
            <a:noAutofit/>
          </a:bodyPr>
          <a:lstStyle>
            <a:lvl1pPr marL="457200" lvl="0" indent="-292100" algn="l">
              <a:lnSpc>
                <a:spcPct val="100000"/>
              </a:lnSpc>
              <a:spcBef>
                <a:spcPts val="0"/>
              </a:spcBef>
              <a:spcAft>
                <a:spcPts val="0"/>
              </a:spcAft>
              <a:buSzPts val="1000"/>
              <a:buChar char="•"/>
              <a:defRPr sz="1000"/>
            </a:lvl1pPr>
            <a:lvl2pPr marL="914400" lvl="1" indent="-292100" algn="l">
              <a:lnSpc>
                <a:spcPct val="100000"/>
              </a:lnSpc>
              <a:spcBef>
                <a:spcPts val="500"/>
              </a:spcBef>
              <a:spcAft>
                <a:spcPts val="0"/>
              </a:spcAft>
              <a:buSzPts val="1000"/>
              <a:buChar char="–"/>
              <a:defRPr sz="1000"/>
            </a:lvl2pPr>
            <a:lvl3pPr marL="1371600" lvl="2" indent="-292100" algn="l">
              <a:lnSpc>
                <a:spcPct val="100000"/>
              </a:lnSpc>
              <a:spcBef>
                <a:spcPts val="500"/>
              </a:spcBef>
              <a:spcAft>
                <a:spcPts val="0"/>
              </a:spcAft>
              <a:buSzPts val="1000"/>
              <a:buChar char="•"/>
              <a:defRPr sz="1000"/>
            </a:lvl3pPr>
            <a:lvl4pPr marL="1828800" lvl="3" indent="-292100" algn="l">
              <a:lnSpc>
                <a:spcPct val="100000"/>
              </a:lnSpc>
              <a:spcBef>
                <a:spcPts val="500"/>
              </a:spcBef>
              <a:spcAft>
                <a:spcPts val="0"/>
              </a:spcAft>
              <a:buSzPts val="1000"/>
              <a:buChar char="–"/>
              <a:defRPr sz="1000"/>
            </a:lvl4pPr>
            <a:lvl5pPr marL="2286000" lvl="4" indent="-292100" algn="l">
              <a:lnSpc>
                <a:spcPct val="100000"/>
              </a:lnSpc>
              <a:spcBef>
                <a:spcPts val="500"/>
              </a:spcBef>
              <a:spcAft>
                <a:spcPts val="0"/>
              </a:spcAft>
              <a:buSzPts val="1000"/>
              <a:buChar char="•"/>
              <a:defRPr sz="1000"/>
            </a:lvl5pPr>
            <a:lvl6pPr marL="2743200" lvl="5" indent="-292100" algn="l">
              <a:lnSpc>
                <a:spcPct val="100000"/>
              </a:lnSpc>
              <a:spcBef>
                <a:spcPts val="500"/>
              </a:spcBef>
              <a:spcAft>
                <a:spcPts val="0"/>
              </a:spcAft>
              <a:buSzPts val="1000"/>
              <a:buChar char="–"/>
              <a:defRPr sz="1000"/>
            </a:lvl6pPr>
            <a:lvl7pPr marL="3200400" lvl="6" indent="-292100" algn="l">
              <a:lnSpc>
                <a:spcPct val="100000"/>
              </a:lnSpc>
              <a:spcBef>
                <a:spcPts val="500"/>
              </a:spcBef>
              <a:spcAft>
                <a:spcPts val="0"/>
              </a:spcAft>
              <a:buSzPts val="1000"/>
              <a:buChar char="•"/>
              <a:defRPr sz="1000"/>
            </a:lvl7pPr>
            <a:lvl8pPr marL="3657600" lvl="7" indent="-292100" algn="l">
              <a:lnSpc>
                <a:spcPct val="100000"/>
              </a:lnSpc>
              <a:spcBef>
                <a:spcPts val="500"/>
              </a:spcBef>
              <a:spcAft>
                <a:spcPts val="0"/>
              </a:spcAft>
              <a:buSzPts val="1000"/>
              <a:buChar char="–"/>
              <a:defRPr sz="1000"/>
            </a:lvl8pPr>
            <a:lvl9pPr marL="4114800" lvl="8" indent="-292100" algn="l">
              <a:lnSpc>
                <a:spcPct val="100000"/>
              </a:lnSpc>
              <a:spcBef>
                <a:spcPts val="500"/>
              </a:spcBef>
              <a:spcAft>
                <a:spcPts val="500"/>
              </a:spcAft>
              <a:buSzPts val="1000"/>
              <a:buChar char="•"/>
              <a:defRPr sz="1000"/>
            </a:lvl9pPr>
          </a:lstStyle>
          <a:p>
            <a:endParaRPr/>
          </a:p>
        </p:txBody>
      </p:sp>
      <p:sp>
        <p:nvSpPr>
          <p:cNvPr id="431" name="Google Shape;431;p68"/>
          <p:cNvSpPr txBox="1">
            <a:spLocks noGrp="1"/>
          </p:cNvSpPr>
          <p:nvPr>
            <p:ph type="body" idx="6"/>
          </p:nvPr>
        </p:nvSpPr>
        <p:spPr>
          <a:xfrm>
            <a:off x="5986425" y="2187375"/>
            <a:ext cx="2646600" cy="2159700"/>
          </a:xfrm>
          <a:prstGeom prst="rect">
            <a:avLst/>
          </a:prstGeom>
          <a:noFill/>
          <a:ln>
            <a:noFill/>
          </a:ln>
        </p:spPr>
        <p:txBody>
          <a:bodyPr spcFirstLastPara="1" wrap="square" lIns="0" tIns="0" rIns="0" bIns="0" anchor="t" anchorCtr="0">
            <a:noAutofit/>
          </a:bodyPr>
          <a:lstStyle>
            <a:lvl1pPr marL="457200" lvl="0" indent="-292100" algn="l">
              <a:lnSpc>
                <a:spcPct val="100000"/>
              </a:lnSpc>
              <a:spcBef>
                <a:spcPts val="0"/>
              </a:spcBef>
              <a:spcAft>
                <a:spcPts val="0"/>
              </a:spcAft>
              <a:buClr>
                <a:srgbClr val="FFFFFF"/>
              </a:buClr>
              <a:buSzPts val="1000"/>
              <a:buChar char="•"/>
              <a:defRPr sz="1000">
                <a:solidFill>
                  <a:srgbClr val="FFFFFF"/>
                </a:solidFill>
              </a:defRPr>
            </a:lvl1pPr>
            <a:lvl2pPr marL="914400" lvl="1" indent="-292100" algn="l">
              <a:lnSpc>
                <a:spcPct val="100000"/>
              </a:lnSpc>
              <a:spcBef>
                <a:spcPts val="500"/>
              </a:spcBef>
              <a:spcAft>
                <a:spcPts val="0"/>
              </a:spcAft>
              <a:buClr>
                <a:srgbClr val="FFFFFF"/>
              </a:buClr>
              <a:buSzPts val="1000"/>
              <a:buChar char="–"/>
              <a:defRPr sz="1000">
                <a:solidFill>
                  <a:srgbClr val="FFFFFF"/>
                </a:solidFill>
              </a:defRPr>
            </a:lvl2pPr>
            <a:lvl3pPr marL="1371600" lvl="2" indent="-292100" algn="l">
              <a:lnSpc>
                <a:spcPct val="100000"/>
              </a:lnSpc>
              <a:spcBef>
                <a:spcPts val="500"/>
              </a:spcBef>
              <a:spcAft>
                <a:spcPts val="0"/>
              </a:spcAft>
              <a:buClr>
                <a:srgbClr val="FFFFFF"/>
              </a:buClr>
              <a:buSzPts val="1000"/>
              <a:buChar char="•"/>
              <a:defRPr sz="1000">
                <a:solidFill>
                  <a:srgbClr val="FFFFFF"/>
                </a:solidFill>
              </a:defRPr>
            </a:lvl3pPr>
            <a:lvl4pPr marL="1828800" lvl="3" indent="-292100" algn="l">
              <a:lnSpc>
                <a:spcPct val="100000"/>
              </a:lnSpc>
              <a:spcBef>
                <a:spcPts val="500"/>
              </a:spcBef>
              <a:spcAft>
                <a:spcPts val="0"/>
              </a:spcAft>
              <a:buClr>
                <a:srgbClr val="FFFFFF"/>
              </a:buClr>
              <a:buSzPts val="1000"/>
              <a:buChar char="–"/>
              <a:defRPr sz="1000">
                <a:solidFill>
                  <a:srgbClr val="FFFFFF"/>
                </a:solidFill>
              </a:defRPr>
            </a:lvl4pPr>
            <a:lvl5pPr marL="2286000" lvl="4" indent="-292100" algn="l">
              <a:lnSpc>
                <a:spcPct val="100000"/>
              </a:lnSpc>
              <a:spcBef>
                <a:spcPts val="500"/>
              </a:spcBef>
              <a:spcAft>
                <a:spcPts val="0"/>
              </a:spcAft>
              <a:buClr>
                <a:srgbClr val="FFFFFF"/>
              </a:buClr>
              <a:buSzPts val="1000"/>
              <a:buChar char="•"/>
              <a:defRPr sz="1000">
                <a:solidFill>
                  <a:srgbClr val="FFFFFF"/>
                </a:solidFill>
              </a:defRPr>
            </a:lvl5pPr>
            <a:lvl6pPr marL="2743200" lvl="5" indent="-292100" algn="l">
              <a:lnSpc>
                <a:spcPct val="100000"/>
              </a:lnSpc>
              <a:spcBef>
                <a:spcPts val="500"/>
              </a:spcBef>
              <a:spcAft>
                <a:spcPts val="0"/>
              </a:spcAft>
              <a:buClr>
                <a:srgbClr val="FFFFFF"/>
              </a:buClr>
              <a:buSzPts val="1000"/>
              <a:buChar char="–"/>
              <a:defRPr sz="1000">
                <a:solidFill>
                  <a:srgbClr val="FFFFFF"/>
                </a:solidFill>
              </a:defRPr>
            </a:lvl6pPr>
            <a:lvl7pPr marL="3200400" lvl="6" indent="-292100" algn="l">
              <a:lnSpc>
                <a:spcPct val="100000"/>
              </a:lnSpc>
              <a:spcBef>
                <a:spcPts val="500"/>
              </a:spcBef>
              <a:spcAft>
                <a:spcPts val="0"/>
              </a:spcAft>
              <a:buClr>
                <a:srgbClr val="FFFFFF"/>
              </a:buClr>
              <a:buSzPts val="1000"/>
              <a:buChar char="•"/>
              <a:defRPr sz="1000">
                <a:solidFill>
                  <a:srgbClr val="FFFFFF"/>
                </a:solidFill>
              </a:defRPr>
            </a:lvl7pPr>
            <a:lvl8pPr marL="3657600" lvl="7" indent="-292100" algn="l">
              <a:lnSpc>
                <a:spcPct val="100000"/>
              </a:lnSpc>
              <a:spcBef>
                <a:spcPts val="500"/>
              </a:spcBef>
              <a:spcAft>
                <a:spcPts val="0"/>
              </a:spcAft>
              <a:buClr>
                <a:srgbClr val="FFFFFF"/>
              </a:buClr>
              <a:buSzPts val="1000"/>
              <a:buChar char="–"/>
              <a:defRPr sz="1000">
                <a:solidFill>
                  <a:srgbClr val="FFFFFF"/>
                </a:solidFill>
              </a:defRPr>
            </a:lvl8pPr>
            <a:lvl9pPr marL="4114800" lvl="8" indent="-292100" algn="l">
              <a:lnSpc>
                <a:spcPct val="100000"/>
              </a:lnSpc>
              <a:spcBef>
                <a:spcPts val="500"/>
              </a:spcBef>
              <a:spcAft>
                <a:spcPts val="500"/>
              </a:spcAft>
              <a:buClr>
                <a:srgbClr val="FFFFFF"/>
              </a:buClr>
              <a:buSzPts val="1000"/>
              <a:buChar char="•"/>
              <a:defRPr sz="1000">
                <a:solidFill>
                  <a:srgbClr val="FFFFFF"/>
                </a:solidFill>
              </a:defRPr>
            </a:lvl9pPr>
          </a:lstStyle>
          <a:p>
            <a:endParaRPr/>
          </a:p>
        </p:txBody>
      </p:sp>
      <p:sp>
        <p:nvSpPr>
          <p:cNvPr id="432" name="Google Shape;432;p68"/>
          <p:cNvSpPr txBox="1">
            <a:spLocks noGrp="1"/>
          </p:cNvSpPr>
          <p:nvPr>
            <p:ph type="subTitle" idx="7"/>
          </p:nvPr>
        </p:nvSpPr>
        <p:spPr>
          <a:xfrm>
            <a:off x="1322775" y="4739025"/>
            <a:ext cx="6001200" cy="2364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a:endParaRPr/>
          </a:p>
        </p:txBody>
      </p:sp>
      <p:sp>
        <p:nvSpPr>
          <p:cNvPr id="433" name="Google Shape;433;p68"/>
          <p:cNvSpPr txBox="1">
            <a:spLocks noGrp="1"/>
          </p:cNvSpPr>
          <p:nvPr>
            <p:ph type="title"/>
          </p:nvPr>
        </p:nvSpPr>
        <p:spPr>
          <a:xfrm>
            <a:off x="332185" y="324001"/>
            <a:ext cx="8479500" cy="10404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SzPts val="2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34" name="Google Shape;434;p68"/>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Arial"/>
                <a:ea typeface="Arial"/>
                <a:cs typeface="Arial"/>
                <a:sym typeface="Arial"/>
              </a:rPr>
              <a:t> </a:t>
            </a:r>
            <a:fld id="{00000000-1234-1234-1234-123412341234}" type="slidenum">
              <a:rPr lang="en" sz="600" b="0" i="0" u="none" strike="noStrike" cap="none">
                <a:solidFill>
                  <a:srgbClr val="000000"/>
                </a:solidFill>
                <a:latin typeface="Arial"/>
                <a:ea typeface="Arial"/>
                <a:cs typeface="Arial"/>
                <a:sym typeface="Arial"/>
              </a:rPr>
              <a:t>‹#›</a:t>
            </a:fld>
            <a:r>
              <a:rPr lang="en" sz="600" b="0" i="0" u="none" strike="noStrike" cap="none">
                <a:solidFill>
                  <a:srgbClr val="000000"/>
                </a:solidFill>
                <a:latin typeface="Arial"/>
                <a:ea typeface="Arial"/>
                <a:cs typeface="Arial"/>
                <a:sym typeface="Arial"/>
              </a:rPr>
              <a:t> </a:t>
            </a:r>
            <a:endParaRPr sz="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ontent 3 Phases Yellow to Red">
  <p:cSld name="CUSTOM_6_1_1">
    <p:spTree>
      <p:nvGrpSpPr>
        <p:cNvPr id="1" name="Shape 435"/>
        <p:cNvGrpSpPr/>
        <p:nvPr/>
      </p:nvGrpSpPr>
      <p:grpSpPr>
        <a:xfrm>
          <a:off x="0" y="0"/>
          <a:ext cx="0" cy="0"/>
          <a:chOff x="0" y="0"/>
          <a:chExt cx="0" cy="0"/>
        </a:xfrm>
      </p:grpSpPr>
      <p:sp>
        <p:nvSpPr>
          <p:cNvPr id="436" name="Google Shape;436;p69"/>
          <p:cNvSpPr/>
          <p:nvPr/>
        </p:nvSpPr>
        <p:spPr>
          <a:xfrm>
            <a:off x="5986425" y="1577600"/>
            <a:ext cx="2825400" cy="3051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69"/>
          <p:cNvSpPr/>
          <p:nvPr/>
        </p:nvSpPr>
        <p:spPr>
          <a:xfrm>
            <a:off x="3159225" y="1577600"/>
            <a:ext cx="2825400" cy="30516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69"/>
          <p:cNvSpPr/>
          <p:nvPr/>
        </p:nvSpPr>
        <p:spPr>
          <a:xfrm>
            <a:off x="332175" y="1577600"/>
            <a:ext cx="2825400" cy="3051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69"/>
          <p:cNvSpPr txBox="1">
            <a:spLocks noGrp="1"/>
          </p:cNvSpPr>
          <p:nvPr>
            <p:ph type="subTitle" idx="1"/>
          </p:nvPr>
        </p:nvSpPr>
        <p:spPr>
          <a:xfrm>
            <a:off x="332175" y="1793075"/>
            <a:ext cx="1427400" cy="215700"/>
          </a:xfrm>
          <a:prstGeom prst="rect">
            <a:avLst/>
          </a:prstGeom>
          <a:solidFill>
            <a:schemeClr val="dk1"/>
          </a:solidFill>
          <a:ln>
            <a:noFill/>
          </a:ln>
        </p:spPr>
        <p:txBody>
          <a:bodyPr spcFirstLastPara="1" wrap="square" lIns="0" tIns="0" rIns="0" bIns="0" anchor="ctr" anchorCtr="0">
            <a:noAutofit/>
          </a:bodyPr>
          <a:lstStyle>
            <a:lvl1pPr lvl="0" algn="l">
              <a:lnSpc>
                <a:spcPct val="100000"/>
              </a:lnSpc>
              <a:spcBef>
                <a:spcPts val="0"/>
              </a:spcBef>
              <a:spcAft>
                <a:spcPts val="0"/>
              </a:spcAft>
              <a:buSzPts val="1200"/>
              <a:buNone/>
              <a:defRPr b="1">
                <a:solidFill>
                  <a:srgbClr val="FFFFFF"/>
                </a:solidFill>
              </a:defRPr>
            </a:lvl1pPr>
            <a:lvl2pPr lvl="1" algn="l">
              <a:lnSpc>
                <a:spcPct val="100000"/>
              </a:lnSpc>
              <a:spcBef>
                <a:spcPts val="0"/>
              </a:spcBef>
              <a:spcAft>
                <a:spcPts val="0"/>
              </a:spcAft>
              <a:buSzPts val="1200"/>
              <a:buNone/>
              <a:defRPr b="1">
                <a:solidFill>
                  <a:srgbClr val="FFFFFF"/>
                </a:solidFill>
              </a:defRPr>
            </a:lvl2pPr>
            <a:lvl3pPr lvl="2" algn="l">
              <a:lnSpc>
                <a:spcPct val="100000"/>
              </a:lnSpc>
              <a:spcBef>
                <a:spcPts val="0"/>
              </a:spcBef>
              <a:spcAft>
                <a:spcPts val="0"/>
              </a:spcAft>
              <a:buSzPts val="1200"/>
              <a:buNone/>
              <a:defRPr b="1">
                <a:solidFill>
                  <a:srgbClr val="FFFFFF"/>
                </a:solidFill>
              </a:defRPr>
            </a:lvl3pPr>
            <a:lvl4pPr lvl="3" algn="l">
              <a:lnSpc>
                <a:spcPct val="100000"/>
              </a:lnSpc>
              <a:spcBef>
                <a:spcPts val="0"/>
              </a:spcBef>
              <a:spcAft>
                <a:spcPts val="0"/>
              </a:spcAft>
              <a:buSzPts val="1200"/>
              <a:buNone/>
              <a:defRPr b="1">
                <a:solidFill>
                  <a:srgbClr val="FFFFFF"/>
                </a:solidFill>
              </a:defRPr>
            </a:lvl4pPr>
            <a:lvl5pPr lvl="4" algn="l">
              <a:lnSpc>
                <a:spcPct val="100000"/>
              </a:lnSpc>
              <a:spcBef>
                <a:spcPts val="0"/>
              </a:spcBef>
              <a:spcAft>
                <a:spcPts val="0"/>
              </a:spcAft>
              <a:buSzPts val="1200"/>
              <a:buNone/>
              <a:defRPr b="1">
                <a:solidFill>
                  <a:srgbClr val="FFFFFF"/>
                </a:solidFill>
              </a:defRPr>
            </a:lvl5pPr>
            <a:lvl6pPr lvl="5" algn="l">
              <a:lnSpc>
                <a:spcPct val="100000"/>
              </a:lnSpc>
              <a:spcBef>
                <a:spcPts val="0"/>
              </a:spcBef>
              <a:spcAft>
                <a:spcPts val="0"/>
              </a:spcAft>
              <a:buSzPts val="1200"/>
              <a:buNone/>
              <a:defRPr b="1">
                <a:solidFill>
                  <a:srgbClr val="FFFFFF"/>
                </a:solidFill>
              </a:defRPr>
            </a:lvl6pPr>
            <a:lvl7pPr lvl="6" algn="l">
              <a:lnSpc>
                <a:spcPct val="100000"/>
              </a:lnSpc>
              <a:spcBef>
                <a:spcPts val="0"/>
              </a:spcBef>
              <a:spcAft>
                <a:spcPts val="0"/>
              </a:spcAft>
              <a:buSzPts val="1200"/>
              <a:buNone/>
              <a:defRPr b="1">
                <a:solidFill>
                  <a:srgbClr val="FFFFFF"/>
                </a:solidFill>
              </a:defRPr>
            </a:lvl7pPr>
            <a:lvl8pPr lvl="7" algn="l">
              <a:lnSpc>
                <a:spcPct val="100000"/>
              </a:lnSpc>
              <a:spcBef>
                <a:spcPts val="0"/>
              </a:spcBef>
              <a:spcAft>
                <a:spcPts val="0"/>
              </a:spcAft>
              <a:buSzPts val="1200"/>
              <a:buNone/>
              <a:defRPr b="1">
                <a:solidFill>
                  <a:srgbClr val="FFFFFF"/>
                </a:solidFill>
              </a:defRPr>
            </a:lvl8pPr>
            <a:lvl9pPr lvl="8" algn="l">
              <a:lnSpc>
                <a:spcPct val="100000"/>
              </a:lnSpc>
              <a:spcBef>
                <a:spcPts val="0"/>
              </a:spcBef>
              <a:spcAft>
                <a:spcPts val="0"/>
              </a:spcAft>
              <a:buSzPts val="1200"/>
              <a:buNone/>
              <a:defRPr b="1">
                <a:solidFill>
                  <a:srgbClr val="FFFFFF"/>
                </a:solidFill>
              </a:defRPr>
            </a:lvl9pPr>
          </a:lstStyle>
          <a:p>
            <a:endParaRPr/>
          </a:p>
        </p:txBody>
      </p:sp>
      <p:sp>
        <p:nvSpPr>
          <p:cNvPr id="440" name="Google Shape;440;p69"/>
          <p:cNvSpPr txBox="1">
            <a:spLocks noGrp="1"/>
          </p:cNvSpPr>
          <p:nvPr>
            <p:ph type="subTitle" idx="2"/>
          </p:nvPr>
        </p:nvSpPr>
        <p:spPr>
          <a:xfrm>
            <a:off x="3159225" y="1793075"/>
            <a:ext cx="1427400" cy="215700"/>
          </a:xfrm>
          <a:prstGeom prst="rect">
            <a:avLst/>
          </a:prstGeom>
          <a:solidFill>
            <a:schemeClr val="dk1"/>
          </a:solidFill>
          <a:ln>
            <a:noFill/>
          </a:ln>
        </p:spPr>
        <p:txBody>
          <a:bodyPr spcFirstLastPara="1" wrap="square" lIns="0" tIns="0" rIns="0" bIns="0" anchor="ctr" anchorCtr="0">
            <a:noAutofit/>
          </a:bodyPr>
          <a:lstStyle>
            <a:lvl1pPr lvl="0" algn="l">
              <a:lnSpc>
                <a:spcPct val="100000"/>
              </a:lnSpc>
              <a:spcBef>
                <a:spcPts val="0"/>
              </a:spcBef>
              <a:spcAft>
                <a:spcPts val="0"/>
              </a:spcAft>
              <a:buSzPts val="1200"/>
              <a:buNone/>
              <a:defRPr b="1">
                <a:solidFill>
                  <a:srgbClr val="FFFFFF"/>
                </a:solidFill>
              </a:defRPr>
            </a:lvl1pPr>
            <a:lvl2pPr lvl="1" algn="l">
              <a:lnSpc>
                <a:spcPct val="100000"/>
              </a:lnSpc>
              <a:spcBef>
                <a:spcPts val="0"/>
              </a:spcBef>
              <a:spcAft>
                <a:spcPts val="0"/>
              </a:spcAft>
              <a:buSzPts val="1200"/>
              <a:buNone/>
              <a:defRPr b="1">
                <a:solidFill>
                  <a:srgbClr val="FFFFFF"/>
                </a:solidFill>
              </a:defRPr>
            </a:lvl2pPr>
            <a:lvl3pPr lvl="2" algn="l">
              <a:lnSpc>
                <a:spcPct val="100000"/>
              </a:lnSpc>
              <a:spcBef>
                <a:spcPts val="0"/>
              </a:spcBef>
              <a:spcAft>
                <a:spcPts val="0"/>
              </a:spcAft>
              <a:buSzPts val="1200"/>
              <a:buNone/>
              <a:defRPr b="1">
                <a:solidFill>
                  <a:srgbClr val="FFFFFF"/>
                </a:solidFill>
              </a:defRPr>
            </a:lvl3pPr>
            <a:lvl4pPr lvl="3" algn="l">
              <a:lnSpc>
                <a:spcPct val="100000"/>
              </a:lnSpc>
              <a:spcBef>
                <a:spcPts val="0"/>
              </a:spcBef>
              <a:spcAft>
                <a:spcPts val="0"/>
              </a:spcAft>
              <a:buSzPts val="1200"/>
              <a:buNone/>
              <a:defRPr b="1">
                <a:solidFill>
                  <a:srgbClr val="FFFFFF"/>
                </a:solidFill>
              </a:defRPr>
            </a:lvl4pPr>
            <a:lvl5pPr lvl="4" algn="l">
              <a:lnSpc>
                <a:spcPct val="100000"/>
              </a:lnSpc>
              <a:spcBef>
                <a:spcPts val="0"/>
              </a:spcBef>
              <a:spcAft>
                <a:spcPts val="0"/>
              </a:spcAft>
              <a:buSzPts val="1200"/>
              <a:buNone/>
              <a:defRPr b="1">
                <a:solidFill>
                  <a:srgbClr val="FFFFFF"/>
                </a:solidFill>
              </a:defRPr>
            </a:lvl5pPr>
            <a:lvl6pPr lvl="5" algn="l">
              <a:lnSpc>
                <a:spcPct val="100000"/>
              </a:lnSpc>
              <a:spcBef>
                <a:spcPts val="0"/>
              </a:spcBef>
              <a:spcAft>
                <a:spcPts val="0"/>
              </a:spcAft>
              <a:buSzPts val="1200"/>
              <a:buNone/>
              <a:defRPr b="1">
                <a:solidFill>
                  <a:srgbClr val="FFFFFF"/>
                </a:solidFill>
              </a:defRPr>
            </a:lvl6pPr>
            <a:lvl7pPr lvl="6" algn="l">
              <a:lnSpc>
                <a:spcPct val="100000"/>
              </a:lnSpc>
              <a:spcBef>
                <a:spcPts val="0"/>
              </a:spcBef>
              <a:spcAft>
                <a:spcPts val="0"/>
              </a:spcAft>
              <a:buSzPts val="1200"/>
              <a:buNone/>
              <a:defRPr b="1">
                <a:solidFill>
                  <a:srgbClr val="FFFFFF"/>
                </a:solidFill>
              </a:defRPr>
            </a:lvl7pPr>
            <a:lvl8pPr lvl="7" algn="l">
              <a:lnSpc>
                <a:spcPct val="100000"/>
              </a:lnSpc>
              <a:spcBef>
                <a:spcPts val="0"/>
              </a:spcBef>
              <a:spcAft>
                <a:spcPts val="0"/>
              </a:spcAft>
              <a:buSzPts val="1200"/>
              <a:buNone/>
              <a:defRPr b="1">
                <a:solidFill>
                  <a:srgbClr val="FFFFFF"/>
                </a:solidFill>
              </a:defRPr>
            </a:lvl8pPr>
            <a:lvl9pPr lvl="8" algn="l">
              <a:lnSpc>
                <a:spcPct val="100000"/>
              </a:lnSpc>
              <a:spcBef>
                <a:spcPts val="0"/>
              </a:spcBef>
              <a:spcAft>
                <a:spcPts val="0"/>
              </a:spcAft>
              <a:buSzPts val="1200"/>
              <a:buNone/>
              <a:defRPr b="1">
                <a:solidFill>
                  <a:srgbClr val="FFFFFF"/>
                </a:solidFill>
              </a:defRPr>
            </a:lvl9pPr>
          </a:lstStyle>
          <a:p>
            <a:endParaRPr/>
          </a:p>
        </p:txBody>
      </p:sp>
      <p:sp>
        <p:nvSpPr>
          <p:cNvPr id="441" name="Google Shape;441;p69"/>
          <p:cNvSpPr txBox="1">
            <a:spLocks noGrp="1"/>
          </p:cNvSpPr>
          <p:nvPr>
            <p:ph type="subTitle" idx="3"/>
          </p:nvPr>
        </p:nvSpPr>
        <p:spPr>
          <a:xfrm>
            <a:off x="5986425" y="1793075"/>
            <a:ext cx="1427400" cy="215700"/>
          </a:xfrm>
          <a:prstGeom prst="rect">
            <a:avLst/>
          </a:prstGeom>
          <a:solidFill>
            <a:schemeClr val="dk1"/>
          </a:solidFill>
          <a:ln>
            <a:noFill/>
          </a:ln>
        </p:spPr>
        <p:txBody>
          <a:bodyPr spcFirstLastPara="1" wrap="square" lIns="0" tIns="0" rIns="0" bIns="0" anchor="ctr" anchorCtr="0">
            <a:noAutofit/>
          </a:bodyPr>
          <a:lstStyle>
            <a:lvl1pPr lvl="0" algn="l">
              <a:lnSpc>
                <a:spcPct val="100000"/>
              </a:lnSpc>
              <a:spcBef>
                <a:spcPts val="0"/>
              </a:spcBef>
              <a:spcAft>
                <a:spcPts val="0"/>
              </a:spcAft>
              <a:buSzPts val="1200"/>
              <a:buNone/>
              <a:defRPr b="1">
                <a:solidFill>
                  <a:srgbClr val="FFFFFF"/>
                </a:solidFill>
              </a:defRPr>
            </a:lvl1pPr>
            <a:lvl2pPr lvl="1" algn="l">
              <a:lnSpc>
                <a:spcPct val="100000"/>
              </a:lnSpc>
              <a:spcBef>
                <a:spcPts val="0"/>
              </a:spcBef>
              <a:spcAft>
                <a:spcPts val="0"/>
              </a:spcAft>
              <a:buSzPts val="1200"/>
              <a:buNone/>
              <a:defRPr b="1">
                <a:solidFill>
                  <a:srgbClr val="FFFFFF"/>
                </a:solidFill>
              </a:defRPr>
            </a:lvl2pPr>
            <a:lvl3pPr lvl="2" algn="l">
              <a:lnSpc>
                <a:spcPct val="100000"/>
              </a:lnSpc>
              <a:spcBef>
                <a:spcPts val="0"/>
              </a:spcBef>
              <a:spcAft>
                <a:spcPts val="0"/>
              </a:spcAft>
              <a:buSzPts val="1200"/>
              <a:buNone/>
              <a:defRPr b="1">
                <a:solidFill>
                  <a:srgbClr val="FFFFFF"/>
                </a:solidFill>
              </a:defRPr>
            </a:lvl3pPr>
            <a:lvl4pPr lvl="3" algn="l">
              <a:lnSpc>
                <a:spcPct val="100000"/>
              </a:lnSpc>
              <a:spcBef>
                <a:spcPts val="0"/>
              </a:spcBef>
              <a:spcAft>
                <a:spcPts val="0"/>
              </a:spcAft>
              <a:buSzPts val="1200"/>
              <a:buNone/>
              <a:defRPr b="1">
                <a:solidFill>
                  <a:srgbClr val="FFFFFF"/>
                </a:solidFill>
              </a:defRPr>
            </a:lvl4pPr>
            <a:lvl5pPr lvl="4" algn="l">
              <a:lnSpc>
                <a:spcPct val="100000"/>
              </a:lnSpc>
              <a:spcBef>
                <a:spcPts val="0"/>
              </a:spcBef>
              <a:spcAft>
                <a:spcPts val="0"/>
              </a:spcAft>
              <a:buSzPts val="1200"/>
              <a:buNone/>
              <a:defRPr b="1">
                <a:solidFill>
                  <a:srgbClr val="FFFFFF"/>
                </a:solidFill>
              </a:defRPr>
            </a:lvl5pPr>
            <a:lvl6pPr lvl="5" algn="l">
              <a:lnSpc>
                <a:spcPct val="100000"/>
              </a:lnSpc>
              <a:spcBef>
                <a:spcPts val="0"/>
              </a:spcBef>
              <a:spcAft>
                <a:spcPts val="0"/>
              </a:spcAft>
              <a:buSzPts val="1200"/>
              <a:buNone/>
              <a:defRPr b="1">
                <a:solidFill>
                  <a:srgbClr val="FFFFFF"/>
                </a:solidFill>
              </a:defRPr>
            </a:lvl6pPr>
            <a:lvl7pPr lvl="6" algn="l">
              <a:lnSpc>
                <a:spcPct val="100000"/>
              </a:lnSpc>
              <a:spcBef>
                <a:spcPts val="0"/>
              </a:spcBef>
              <a:spcAft>
                <a:spcPts val="0"/>
              </a:spcAft>
              <a:buSzPts val="1200"/>
              <a:buNone/>
              <a:defRPr b="1">
                <a:solidFill>
                  <a:srgbClr val="FFFFFF"/>
                </a:solidFill>
              </a:defRPr>
            </a:lvl7pPr>
            <a:lvl8pPr lvl="7" algn="l">
              <a:lnSpc>
                <a:spcPct val="100000"/>
              </a:lnSpc>
              <a:spcBef>
                <a:spcPts val="0"/>
              </a:spcBef>
              <a:spcAft>
                <a:spcPts val="0"/>
              </a:spcAft>
              <a:buSzPts val="1200"/>
              <a:buNone/>
              <a:defRPr b="1">
                <a:solidFill>
                  <a:srgbClr val="FFFFFF"/>
                </a:solidFill>
              </a:defRPr>
            </a:lvl8pPr>
            <a:lvl9pPr lvl="8" algn="l">
              <a:lnSpc>
                <a:spcPct val="100000"/>
              </a:lnSpc>
              <a:spcBef>
                <a:spcPts val="0"/>
              </a:spcBef>
              <a:spcAft>
                <a:spcPts val="0"/>
              </a:spcAft>
              <a:buSzPts val="1200"/>
              <a:buNone/>
              <a:defRPr b="1">
                <a:solidFill>
                  <a:srgbClr val="FFFFFF"/>
                </a:solidFill>
              </a:defRPr>
            </a:lvl9pPr>
          </a:lstStyle>
          <a:p>
            <a:endParaRPr/>
          </a:p>
        </p:txBody>
      </p:sp>
      <p:sp>
        <p:nvSpPr>
          <p:cNvPr id="442" name="Google Shape;442;p69"/>
          <p:cNvSpPr txBox="1">
            <a:spLocks noGrp="1"/>
          </p:cNvSpPr>
          <p:nvPr>
            <p:ph type="body" idx="4"/>
          </p:nvPr>
        </p:nvSpPr>
        <p:spPr>
          <a:xfrm>
            <a:off x="332200" y="2187375"/>
            <a:ext cx="2646600" cy="2159700"/>
          </a:xfrm>
          <a:prstGeom prst="rect">
            <a:avLst/>
          </a:prstGeom>
          <a:noFill/>
          <a:ln>
            <a:noFill/>
          </a:ln>
        </p:spPr>
        <p:txBody>
          <a:bodyPr spcFirstLastPara="1" wrap="square" lIns="0" tIns="0" rIns="0" bIns="0" anchor="t" anchorCtr="0">
            <a:noAutofit/>
          </a:bodyPr>
          <a:lstStyle>
            <a:lvl1pPr marL="457200" lvl="0" indent="-292100" algn="l">
              <a:lnSpc>
                <a:spcPct val="100000"/>
              </a:lnSpc>
              <a:spcBef>
                <a:spcPts val="0"/>
              </a:spcBef>
              <a:spcAft>
                <a:spcPts val="0"/>
              </a:spcAft>
              <a:buSzPts val="1000"/>
              <a:buChar char="•"/>
              <a:defRPr sz="1000"/>
            </a:lvl1pPr>
            <a:lvl2pPr marL="914400" lvl="1" indent="-292100" algn="l">
              <a:lnSpc>
                <a:spcPct val="100000"/>
              </a:lnSpc>
              <a:spcBef>
                <a:spcPts val="500"/>
              </a:spcBef>
              <a:spcAft>
                <a:spcPts val="0"/>
              </a:spcAft>
              <a:buSzPts val="1000"/>
              <a:buChar char="–"/>
              <a:defRPr sz="1000"/>
            </a:lvl2pPr>
            <a:lvl3pPr marL="1371600" lvl="2" indent="-292100" algn="l">
              <a:lnSpc>
                <a:spcPct val="100000"/>
              </a:lnSpc>
              <a:spcBef>
                <a:spcPts val="500"/>
              </a:spcBef>
              <a:spcAft>
                <a:spcPts val="0"/>
              </a:spcAft>
              <a:buSzPts val="1000"/>
              <a:buChar char="•"/>
              <a:defRPr sz="1000"/>
            </a:lvl3pPr>
            <a:lvl4pPr marL="1828800" lvl="3" indent="-292100" algn="l">
              <a:lnSpc>
                <a:spcPct val="100000"/>
              </a:lnSpc>
              <a:spcBef>
                <a:spcPts val="500"/>
              </a:spcBef>
              <a:spcAft>
                <a:spcPts val="0"/>
              </a:spcAft>
              <a:buSzPts val="1000"/>
              <a:buChar char="–"/>
              <a:defRPr sz="1000"/>
            </a:lvl4pPr>
            <a:lvl5pPr marL="2286000" lvl="4" indent="-292100" algn="l">
              <a:lnSpc>
                <a:spcPct val="100000"/>
              </a:lnSpc>
              <a:spcBef>
                <a:spcPts val="500"/>
              </a:spcBef>
              <a:spcAft>
                <a:spcPts val="0"/>
              </a:spcAft>
              <a:buSzPts val="1000"/>
              <a:buChar char="•"/>
              <a:defRPr sz="1000"/>
            </a:lvl5pPr>
            <a:lvl6pPr marL="2743200" lvl="5" indent="-292100" algn="l">
              <a:lnSpc>
                <a:spcPct val="100000"/>
              </a:lnSpc>
              <a:spcBef>
                <a:spcPts val="500"/>
              </a:spcBef>
              <a:spcAft>
                <a:spcPts val="0"/>
              </a:spcAft>
              <a:buSzPts val="1000"/>
              <a:buChar char="–"/>
              <a:defRPr sz="1000"/>
            </a:lvl6pPr>
            <a:lvl7pPr marL="3200400" lvl="6" indent="-292100" algn="l">
              <a:lnSpc>
                <a:spcPct val="100000"/>
              </a:lnSpc>
              <a:spcBef>
                <a:spcPts val="500"/>
              </a:spcBef>
              <a:spcAft>
                <a:spcPts val="0"/>
              </a:spcAft>
              <a:buSzPts val="1000"/>
              <a:buChar char="•"/>
              <a:defRPr sz="1000"/>
            </a:lvl7pPr>
            <a:lvl8pPr marL="3657600" lvl="7" indent="-292100" algn="l">
              <a:lnSpc>
                <a:spcPct val="100000"/>
              </a:lnSpc>
              <a:spcBef>
                <a:spcPts val="500"/>
              </a:spcBef>
              <a:spcAft>
                <a:spcPts val="0"/>
              </a:spcAft>
              <a:buSzPts val="1000"/>
              <a:buChar char="–"/>
              <a:defRPr sz="1000"/>
            </a:lvl8pPr>
            <a:lvl9pPr marL="4114800" lvl="8" indent="-292100" algn="l">
              <a:lnSpc>
                <a:spcPct val="100000"/>
              </a:lnSpc>
              <a:spcBef>
                <a:spcPts val="500"/>
              </a:spcBef>
              <a:spcAft>
                <a:spcPts val="500"/>
              </a:spcAft>
              <a:buSzPts val="1000"/>
              <a:buChar char="•"/>
              <a:defRPr sz="1000"/>
            </a:lvl9pPr>
          </a:lstStyle>
          <a:p>
            <a:endParaRPr/>
          </a:p>
        </p:txBody>
      </p:sp>
      <p:sp>
        <p:nvSpPr>
          <p:cNvPr id="443" name="Google Shape;443;p69"/>
          <p:cNvSpPr txBox="1">
            <a:spLocks noGrp="1"/>
          </p:cNvSpPr>
          <p:nvPr>
            <p:ph type="body" idx="5"/>
          </p:nvPr>
        </p:nvSpPr>
        <p:spPr>
          <a:xfrm>
            <a:off x="3159225" y="2187375"/>
            <a:ext cx="2646600" cy="2159700"/>
          </a:xfrm>
          <a:prstGeom prst="rect">
            <a:avLst/>
          </a:prstGeom>
          <a:noFill/>
          <a:ln>
            <a:noFill/>
          </a:ln>
        </p:spPr>
        <p:txBody>
          <a:bodyPr spcFirstLastPara="1" wrap="square" lIns="0" tIns="0" rIns="0" bIns="0" anchor="t" anchorCtr="0">
            <a:noAutofit/>
          </a:bodyPr>
          <a:lstStyle>
            <a:lvl1pPr marL="457200" lvl="0" indent="-292100" algn="l">
              <a:lnSpc>
                <a:spcPct val="100000"/>
              </a:lnSpc>
              <a:spcBef>
                <a:spcPts val="0"/>
              </a:spcBef>
              <a:spcAft>
                <a:spcPts val="0"/>
              </a:spcAft>
              <a:buSzPts val="1000"/>
              <a:buChar char="•"/>
              <a:defRPr sz="1000"/>
            </a:lvl1pPr>
            <a:lvl2pPr marL="914400" lvl="1" indent="-292100" algn="l">
              <a:lnSpc>
                <a:spcPct val="100000"/>
              </a:lnSpc>
              <a:spcBef>
                <a:spcPts val="500"/>
              </a:spcBef>
              <a:spcAft>
                <a:spcPts val="0"/>
              </a:spcAft>
              <a:buSzPts val="1000"/>
              <a:buChar char="–"/>
              <a:defRPr sz="1000"/>
            </a:lvl2pPr>
            <a:lvl3pPr marL="1371600" lvl="2" indent="-292100" algn="l">
              <a:lnSpc>
                <a:spcPct val="100000"/>
              </a:lnSpc>
              <a:spcBef>
                <a:spcPts val="500"/>
              </a:spcBef>
              <a:spcAft>
                <a:spcPts val="0"/>
              </a:spcAft>
              <a:buSzPts val="1000"/>
              <a:buChar char="•"/>
              <a:defRPr sz="1000"/>
            </a:lvl3pPr>
            <a:lvl4pPr marL="1828800" lvl="3" indent="-292100" algn="l">
              <a:lnSpc>
                <a:spcPct val="100000"/>
              </a:lnSpc>
              <a:spcBef>
                <a:spcPts val="500"/>
              </a:spcBef>
              <a:spcAft>
                <a:spcPts val="0"/>
              </a:spcAft>
              <a:buSzPts val="1000"/>
              <a:buChar char="–"/>
              <a:defRPr sz="1000"/>
            </a:lvl4pPr>
            <a:lvl5pPr marL="2286000" lvl="4" indent="-292100" algn="l">
              <a:lnSpc>
                <a:spcPct val="100000"/>
              </a:lnSpc>
              <a:spcBef>
                <a:spcPts val="500"/>
              </a:spcBef>
              <a:spcAft>
                <a:spcPts val="0"/>
              </a:spcAft>
              <a:buSzPts val="1000"/>
              <a:buChar char="•"/>
              <a:defRPr sz="1000"/>
            </a:lvl5pPr>
            <a:lvl6pPr marL="2743200" lvl="5" indent="-292100" algn="l">
              <a:lnSpc>
                <a:spcPct val="100000"/>
              </a:lnSpc>
              <a:spcBef>
                <a:spcPts val="500"/>
              </a:spcBef>
              <a:spcAft>
                <a:spcPts val="0"/>
              </a:spcAft>
              <a:buSzPts val="1000"/>
              <a:buChar char="–"/>
              <a:defRPr sz="1000"/>
            </a:lvl6pPr>
            <a:lvl7pPr marL="3200400" lvl="6" indent="-292100" algn="l">
              <a:lnSpc>
                <a:spcPct val="100000"/>
              </a:lnSpc>
              <a:spcBef>
                <a:spcPts val="500"/>
              </a:spcBef>
              <a:spcAft>
                <a:spcPts val="0"/>
              </a:spcAft>
              <a:buSzPts val="1000"/>
              <a:buChar char="•"/>
              <a:defRPr sz="1000"/>
            </a:lvl7pPr>
            <a:lvl8pPr marL="3657600" lvl="7" indent="-292100" algn="l">
              <a:lnSpc>
                <a:spcPct val="100000"/>
              </a:lnSpc>
              <a:spcBef>
                <a:spcPts val="500"/>
              </a:spcBef>
              <a:spcAft>
                <a:spcPts val="0"/>
              </a:spcAft>
              <a:buSzPts val="1000"/>
              <a:buChar char="–"/>
              <a:defRPr sz="1000"/>
            </a:lvl8pPr>
            <a:lvl9pPr marL="4114800" lvl="8" indent="-292100" algn="l">
              <a:lnSpc>
                <a:spcPct val="100000"/>
              </a:lnSpc>
              <a:spcBef>
                <a:spcPts val="500"/>
              </a:spcBef>
              <a:spcAft>
                <a:spcPts val="500"/>
              </a:spcAft>
              <a:buSzPts val="1000"/>
              <a:buChar char="•"/>
              <a:defRPr sz="1000"/>
            </a:lvl9pPr>
          </a:lstStyle>
          <a:p>
            <a:endParaRPr/>
          </a:p>
        </p:txBody>
      </p:sp>
      <p:sp>
        <p:nvSpPr>
          <p:cNvPr id="444" name="Google Shape;444;p69"/>
          <p:cNvSpPr txBox="1">
            <a:spLocks noGrp="1"/>
          </p:cNvSpPr>
          <p:nvPr>
            <p:ph type="body" idx="6"/>
          </p:nvPr>
        </p:nvSpPr>
        <p:spPr>
          <a:xfrm>
            <a:off x="5986425" y="2187375"/>
            <a:ext cx="2646600" cy="2159700"/>
          </a:xfrm>
          <a:prstGeom prst="rect">
            <a:avLst/>
          </a:prstGeom>
          <a:noFill/>
          <a:ln>
            <a:noFill/>
          </a:ln>
        </p:spPr>
        <p:txBody>
          <a:bodyPr spcFirstLastPara="1" wrap="square" lIns="0" tIns="0" rIns="0" bIns="0" anchor="t" anchorCtr="0">
            <a:noAutofit/>
          </a:bodyPr>
          <a:lstStyle>
            <a:lvl1pPr marL="457200" lvl="0" indent="-292100" algn="l">
              <a:lnSpc>
                <a:spcPct val="100000"/>
              </a:lnSpc>
              <a:spcBef>
                <a:spcPts val="0"/>
              </a:spcBef>
              <a:spcAft>
                <a:spcPts val="0"/>
              </a:spcAft>
              <a:buClr>
                <a:srgbClr val="FFFFFF"/>
              </a:buClr>
              <a:buSzPts val="1000"/>
              <a:buChar char="•"/>
              <a:defRPr sz="1000">
                <a:solidFill>
                  <a:srgbClr val="FFFFFF"/>
                </a:solidFill>
              </a:defRPr>
            </a:lvl1pPr>
            <a:lvl2pPr marL="914400" lvl="1" indent="-292100" algn="l">
              <a:lnSpc>
                <a:spcPct val="100000"/>
              </a:lnSpc>
              <a:spcBef>
                <a:spcPts val="500"/>
              </a:spcBef>
              <a:spcAft>
                <a:spcPts val="0"/>
              </a:spcAft>
              <a:buClr>
                <a:srgbClr val="FFFFFF"/>
              </a:buClr>
              <a:buSzPts val="1000"/>
              <a:buChar char="–"/>
              <a:defRPr sz="1000">
                <a:solidFill>
                  <a:srgbClr val="FFFFFF"/>
                </a:solidFill>
              </a:defRPr>
            </a:lvl2pPr>
            <a:lvl3pPr marL="1371600" lvl="2" indent="-292100" algn="l">
              <a:lnSpc>
                <a:spcPct val="100000"/>
              </a:lnSpc>
              <a:spcBef>
                <a:spcPts val="500"/>
              </a:spcBef>
              <a:spcAft>
                <a:spcPts val="0"/>
              </a:spcAft>
              <a:buClr>
                <a:srgbClr val="FFFFFF"/>
              </a:buClr>
              <a:buSzPts val="1000"/>
              <a:buChar char="•"/>
              <a:defRPr sz="1000">
                <a:solidFill>
                  <a:srgbClr val="FFFFFF"/>
                </a:solidFill>
              </a:defRPr>
            </a:lvl3pPr>
            <a:lvl4pPr marL="1828800" lvl="3" indent="-292100" algn="l">
              <a:lnSpc>
                <a:spcPct val="100000"/>
              </a:lnSpc>
              <a:spcBef>
                <a:spcPts val="500"/>
              </a:spcBef>
              <a:spcAft>
                <a:spcPts val="0"/>
              </a:spcAft>
              <a:buClr>
                <a:srgbClr val="FFFFFF"/>
              </a:buClr>
              <a:buSzPts val="1000"/>
              <a:buChar char="–"/>
              <a:defRPr sz="1000">
                <a:solidFill>
                  <a:srgbClr val="FFFFFF"/>
                </a:solidFill>
              </a:defRPr>
            </a:lvl4pPr>
            <a:lvl5pPr marL="2286000" lvl="4" indent="-292100" algn="l">
              <a:lnSpc>
                <a:spcPct val="100000"/>
              </a:lnSpc>
              <a:spcBef>
                <a:spcPts val="500"/>
              </a:spcBef>
              <a:spcAft>
                <a:spcPts val="0"/>
              </a:spcAft>
              <a:buClr>
                <a:srgbClr val="FFFFFF"/>
              </a:buClr>
              <a:buSzPts val="1000"/>
              <a:buChar char="•"/>
              <a:defRPr sz="1000">
                <a:solidFill>
                  <a:srgbClr val="FFFFFF"/>
                </a:solidFill>
              </a:defRPr>
            </a:lvl5pPr>
            <a:lvl6pPr marL="2743200" lvl="5" indent="-292100" algn="l">
              <a:lnSpc>
                <a:spcPct val="100000"/>
              </a:lnSpc>
              <a:spcBef>
                <a:spcPts val="500"/>
              </a:spcBef>
              <a:spcAft>
                <a:spcPts val="0"/>
              </a:spcAft>
              <a:buClr>
                <a:srgbClr val="FFFFFF"/>
              </a:buClr>
              <a:buSzPts val="1000"/>
              <a:buChar char="–"/>
              <a:defRPr sz="1000">
                <a:solidFill>
                  <a:srgbClr val="FFFFFF"/>
                </a:solidFill>
              </a:defRPr>
            </a:lvl6pPr>
            <a:lvl7pPr marL="3200400" lvl="6" indent="-292100" algn="l">
              <a:lnSpc>
                <a:spcPct val="100000"/>
              </a:lnSpc>
              <a:spcBef>
                <a:spcPts val="500"/>
              </a:spcBef>
              <a:spcAft>
                <a:spcPts val="0"/>
              </a:spcAft>
              <a:buClr>
                <a:srgbClr val="FFFFFF"/>
              </a:buClr>
              <a:buSzPts val="1000"/>
              <a:buChar char="•"/>
              <a:defRPr sz="1000">
                <a:solidFill>
                  <a:srgbClr val="FFFFFF"/>
                </a:solidFill>
              </a:defRPr>
            </a:lvl7pPr>
            <a:lvl8pPr marL="3657600" lvl="7" indent="-292100" algn="l">
              <a:lnSpc>
                <a:spcPct val="100000"/>
              </a:lnSpc>
              <a:spcBef>
                <a:spcPts val="500"/>
              </a:spcBef>
              <a:spcAft>
                <a:spcPts val="0"/>
              </a:spcAft>
              <a:buClr>
                <a:srgbClr val="FFFFFF"/>
              </a:buClr>
              <a:buSzPts val="1000"/>
              <a:buChar char="–"/>
              <a:defRPr sz="1000">
                <a:solidFill>
                  <a:srgbClr val="FFFFFF"/>
                </a:solidFill>
              </a:defRPr>
            </a:lvl8pPr>
            <a:lvl9pPr marL="4114800" lvl="8" indent="-292100" algn="l">
              <a:lnSpc>
                <a:spcPct val="100000"/>
              </a:lnSpc>
              <a:spcBef>
                <a:spcPts val="500"/>
              </a:spcBef>
              <a:spcAft>
                <a:spcPts val="500"/>
              </a:spcAft>
              <a:buClr>
                <a:srgbClr val="FFFFFF"/>
              </a:buClr>
              <a:buSzPts val="1000"/>
              <a:buChar char="•"/>
              <a:defRPr sz="1000">
                <a:solidFill>
                  <a:srgbClr val="FFFFFF"/>
                </a:solidFill>
              </a:defRPr>
            </a:lvl9pPr>
          </a:lstStyle>
          <a:p>
            <a:endParaRPr/>
          </a:p>
        </p:txBody>
      </p:sp>
      <p:sp>
        <p:nvSpPr>
          <p:cNvPr id="445" name="Google Shape;445;p69"/>
          <p:cNvSpPr txBox="1">
            <a:spLocks noGrp="1"/>
          </p:cNvSpPr>
          <p:nvPr>
            <p:ph type="subTitle" idx="7"/>
          </p:nvPr>
        </p:nvSpPr>
        <p:spPr>
          <a:xfrm>
            <a:off x="1322775" y="4739025"/>
            <a:ext cx="6001200" cy="2364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a:endParaRPr/>
          </a:p>
        </p:txBody>
      </p:sp>
      <p:sp>
        <p:nvSpPr>
          <p:cNvPr id="446" name="Google Shape;446;p69"/>
          <p:cNvSpPr txBox="1">
            <a:spLocks noGrp="1"/>
          </p:cNvSpPr>
          <p:nvPr>
            <p:ph type="title"/>
          </p:nvPr>
        </p:nvSpPr>
        <p:spPr>
          <a:xfrm>
            <a:off x="332185" y="324001"/>
            <a:ext cx="8479500" cy="10404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SzPts val="2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47" name="Google Shape;447;p69"/>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Arial"/>
                <a:ea typeface="Arial"/>
                <a:cs typeface="Arial"/>
                <a:sym typeface="Arial"/>
              </a:rPr>
              <a:t> </a:t>
            </a:r>
            <a:fld id="{00000000-1234-1234-1234-123412341234}" type="slidenum">
              <a:rPr lang="en" sz="600" b="0" i="0" u="none" strike="noStrike" cap="none">
                <a:solidFill>
                  <a:srgbClr val="000000"/>
                </a:solidFill>
                <a:latin typeface="Arial"/>
                <a:ea typeface="Arial"/>
                <a:cs typeface="Arial"/>
                <a:sym typeface="Arial"/>
              </a:rPr>
              <a:t>‹#›</a:t>
            </a:fld>
            <a:r>
              <a:rPr lang="en" sz="600" b="0" i="0" u="none" strike="noStrike" cap="none">
                <a:solidFill>
                  <a:srgbClr val="000000"/>
                </a:solidFill>
                <a:latin typeface="Arial"/>
                <a:ea typeface="Arial"/>
                <a:cs typeface="Arial"/>
                <a:sym typeface="Arial"/>
              </a:rPr>
              <a:t> </a:t>
            </a:r>
            <a:endParaRPr sz="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ontent 3 Phases Red to Yellow">
  <p:cSld name="CUSTOM_6_1_1_1">
    <p:spTree>
      <p:nvGrpSpPr>
        <p:cNvPr id="1" name="Shape 448"/>
        <p:cNvGrpSpPr/>
        <p:nvPr/>
      </p:nvGrpSpPr>
      <p:grpSpPr>
        <a:xfrm>
          <a:off x="0" y="0"/>
          <a:ext cx="0" cy="0"/>
          <a:chOff x="0" y="0"/>
          <a:chExt cx="0" cy="0"/>
        </a:xfrm>
      </p:grpSpPr>
      <p:sp>
        <p:nvSpPr>
          <p:cNvPr id="449" name="Google Shape;449;p70"/>
          <p:cNvSpPr/>
          <p:nvPr/>
        </p:nvSpPr>
        <p:spPr>
          <a:xfrm>
            <a:off x="5986425" y="1577600"/>
            <a:ext cx="2825400" cy="3051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70"/>
          <p:cNvSpPr/>
          <p:nvPr/>
        </p:nvSpPr>
        <p:spPr>
          <a:xfrm>
            <a:off x="3159225" y="1577600"/>
            <a:ext cx="2825400" cy="30516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70"/>
          <p:cNvSpPr/>
          <p:nvPr/>
        </p:nvSpPr>
        <p:spPr>
          <a:xfrm>
            <a:off x="332175" y="1577600"/>
            <a:ext cx="2825400" cy="3051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70"/>
          <p:cNvSpPr txBox="1">
            <a:spLocks noGrp="1"/>
          </p:cNvSpPr>
          <p:nvPr>
            <p:ph type="subTitle" idx="1"/>
          </p:nvPr>
        </p:nvSpPr>
        <p:spPr>
          <a:xfrm>
            <a:off x="332175" y="1793075"/>
            <a:ext cx="1427400" cy="215700"/>
          </a:xfrm>
          <a:prstGeom prst="rect">
            <a:avLst/>
          </a:prstGeom>
          <a:solidFill>
            <a:schemeClr val="dk1"/>
          </a:solidFill>
          <a:ln>
            <a:noFill/>
          </a:ln>
        </p:spPr>
        <p:txBody>
          <a:bodyPr spcFirstLastPara="1" wrap="square" lIns="0" tIns="0" rIns="0" bIns="0" anchor="ctr" anchorCtr="0">
            <a:noAutofit/>
          </a:bodyPr>
          <a:lstStyle>
            <a:lvl1pPr lvl="0" algn="l">
              <a:lnSpc>
                <a:spcPct val="100000"/>
              </a:lnSpc>
              <a:spcBef>
                <a:spcPts val="0"/>
              </a:spcBef>
              <a:spcAft>
                <a:spcPts val="0"/>
              </a:spcAft>
              <a:buSzPts val="1200"/>
              <a:buNone/>
              <a:defRPr b="1">
                <a:solidFill>
                  <a:srgbClr val="FFFFFF"/>
                </a:solidFill>
              </a:defRPr>
            </a:lvl1pPr>
            <a:lvl2pPr lvl="1" algn="l">
              <a:lnSpc>
                <a:spcPct val="100000"/>
              </a:lnSpc>
              <a:spcBef>
                <a:spcPts val="0"/>
              </a:spcBef>
              <a:spcAft>
                <a:spcPts val="0"/>
              </a:spcAft>
              <a:buSzPts val="1200"/>
              <a:buNone/>
              <a:defRPr b="1">
                <a:solidFill>
                  <a:srgbClr val="FFFFFF"/>
                </a:solidFill>
              </a:defRPr>
            </a:lvl2pPr>
            <a:lvl3pPr lvl="2" algn="l">
              <a:lnSpc>
                <a:spcPct val="100000"/>
              </a:lnSpc>
              <a:spcBef>
                <a:spcPts val="0"/>
              </a:spcBef>
              <a:spcAft>
                <a:spcPts val="0"/>
              </a:spcAft>
              <a:buSzPts val="1200"/>
              <a:buNone/>
              <a:defRPr b="1">
                <a:solidFill>
                  <a:srgbClr val="FFFFFF"/>
                </a:solidFill>
              </a:defRPr>
            </a:lvl3pPr>
            <a:lvl4pPr lvl="3" algn="l">
              <a:lnSpc>
                <a:spcPct val="100000"/>
              </a:lnSpc>
              <a:spcBef>
                <a:spcPts val="0"/>
              </a:spcBef>
              <a:spcAft>
                <a:spcPts val="0"/>
              </a:spcAft>
              <a:buSzPts val="1200"/>
              <a:buNone/>
              <a:defRPr b="1">
                <a:solidFill>
                  <a:srgbClr val="FFFFFF"/>
                </a:solidFill>
              </a:defRPr>
            </a:lvl4pPr>
            <a:lvl5pPr lvl="4" algn="l">
              <a:lnSpc>
                <a:spcPct val="100000"/>
              </a:lnSpc>
              <a:spcBef>
                <a:spcPts val="0"/>
              </a:spcBef>
              <a:spcAft>
                <a:spcPts val="0"/>
              </a:spcAft>
              <a:buSzPts val="1200"/>
              <a:buNone/>
              <a:defRPr b="1">
                <a:solidFill>
                  <a:srgbClr val="FFFFFF"/>
                </a:solidFill>
              </a:defRPr>
            </a:lvl5pPr>
            <a:lvl6pPr lvl="5" algn="l">
              <a:lnSpc>
                <a:spcPct val="100000"/>
              </a:lnSpc>
              <a:spcBef>
                <a:spcPts val="0"/>
              </a:spcBef>
              <a:spcAft>
                <a:spcPts val="0"/>
              </a:spcAft>
              <a:buSzPts val="1200"/>
              <a:buNone/>
              <a:defRPr b="1">
                <a:solidFill>
                  <a:srgbClr val="FFFFFF"/>
                </a:solidFill>
              </a:defRPr>
            </a:lvl6pPr>
            <a:lvl7pPr lvl="6" algn="l">
              <a:lnSpc>
                <a:spcPct val="100000"/>
              </a:lnSpc>
              <a:spcBef>
                <a:spcPts val="0"/>
              </a:spcBef>
              <a:spcAft>
                <a:spcPts val="0"/>
              </a:spcAft>
              <a:buSzPts val="1200"/>
              <a:buNone/>
              <a:defRPr b="1">
                <a:solidFill>
                  <a:srgbClr val="FFFFFF"/>
                </a:solidFill>
              </a:defRPr>
            </a:lvl7pPr>
            <a:lvl8pPr lvl="7" algn="l">
              <a:lnSpc>
                <a:spcPct val="100000"/>
              </a:lnSpc>
              <a:spcBef>
                <a:spcPts val="0"/>
              </a:spcBef>
              <a:spcAft>
                <a:spcPts val="0"/>
              </a:spcAft>
              <a:buSzPts val="1200"/>
              <a:buNone/>
              <a:defRPr b="1">
                <a:solidFill>
                  <a:srgbClr val="FFFFFF"/>
                </a:solidFill>
              </a:defRPr>
            </a:lvl8pPr>
            <a:lvl9pPr lvl="8" algn="l">
              <a:lnSpc>
                <a:spcPct val="100000"/>
              </a:lnSpc>
              <a:spcBef>
                <a:spcPts val="0"/>
              </a:spcBef>
              <a:spcAft>
                <a:spcPts val="0"/>
              </a:spcAft>
              <a:buSzPts val="1200"/>
              <a:buNone/>
              <a:defRPr b="1">
                <a:solidFill>
                  <a:srgbClr val="FFFFFF"/>
                </a:solidFill>
              </a:defRPr>
            </a:lvl9pPr>
          </a:lstStyle>
          <a:p>
            <a:endParaRPr/>
          </a:p>
        </p:txBody>
      </p:sp>
      <p:sp>
        <p:nvSpPr>
          <p:cNvPr id="453" name="Google Shape;453;p70"/>
          <p:cNvSpPr txBox="1">
            <a:spLocks noGrp="1"/>
          </p:cNvSpPr>
          <p:nvPr>
            <p:ph type="subTitle" idx="2"/>
          </p:nvPr>
        </p:nvSpPr>
        <p:spPr>
          <a:xfrm>
            <a:off x="3159225" y="1793075"/>
            <a:ext cx="1427400" cy="215700"/>
          </a:xfrm>
          <a:prstGeom prst="rect">
            <a:avLst/>
          </a:prstGeom>
          <a:solidFill>
            <a:schemeClr val="dk1"/>
          </a:solidFill>
          <a:ln>
            <a:noFill/>
          </a:ln>
        </p:spPr>
        <p:txBody>
          <a:bodyPr spcFirstLastPara="1" wrap="square" lIns="0" tIns="0" rIns="0" bIns="0" anchor="ctr" anchorCtr="0">
            <a:noAutofit/>
          </a:bodyPr>
          <a:lstStyle>
            <a:lvl1pPr lvl="0" algn="l">
              <a:lnSpc>
                <a:spcPct val="100000"/>
              </a:lnSpc>
              <a:spcBef>
                <a:spcPts val="0"/>
              </a:spcBef>
              <a:spcAft>
                <a:spcPts val="0"/>
              </a:spcAft>
              <a:buSzPts val="1200"/>
              <a:buNone/>
              <a:defRPr b="1">
                <a:solidFill>
                  <a:srgbClr val="FFFFFF"/>
                </a:solidFill>
              </a:defRPr>
            </a:lvl1pPr>
            <a:lvl2pPr lvl="1" algn="l">
              <a:lnSpc>
                <a:spcPct val="100000"/>
              </a:lnSpc>
              <a:spcBef>
                <a:spcPts val="0"/>
              </a:spcBef>
              <a:spcAft>
                <a:spcPts val="0"/>
              </a:spcAft>
              <a:buSzPts val="1200"/>
              <a:buNone/>
              <a:defRPr b="1">
                <a:solidFill>
                  <a:srgbClr val="FFFFFF"/>
                </a:solidFill>
              </a:defRPr>
            </a:lvl2pPr>
            <a:lvl3pPr lvl="2" algn="l">
              <a:lnSpc>
                <a:spcPct val="100000"/>
              </a:lnSpc>
              <a:spcBef>
                <a:spcPts val="0"/>
              </a:spcBef>
              <a:spcAft>
                <a:spcPts val="0"/>
              </a:spcAft>
              <a:buSzPts val="1200"/>
              <a:buNone/>
              <a:defRPr b="1">
                <a:solidFill>
                  <a:srgbClr val="FFFFFF"/>
                </a:solidFill>
              </a:defRPr>
            </a:lvl3pPr>
            <a:lvl4pPr lvl="3" algn="l">
              <a:lnSpc>
                <a:spcPct val="100000"/>
              </a:lnSpc>
              <a:spcBef>
                <a:spcPts val="0"/>
              </a:spcBef>
              <a:spcAft>
                <a:spcPts val="0"/>
              </a:spcAft>
              <a:buSzPts val="1200"/>
              <a:buNone/>
              <a:defRPr b="1">
                <a:solidFill>
                  <a:srgbClr val="FFFFFF"/>
                </a:solidFill>
              </a:defRPr>
            </a:lvl4pPr>
            <a:lvl5pPr lvl="4" algn="l">
              <a:lnSpc>
                <a:spcPct val="100000"/>
              </a:lnSpc>
              <a:spcBef>
                <a:spcPts val="0"/>
              </a:spcBef>
              <a:spcAft>
                <a:spcPts val="0"/>
              </a:spcAft>
              <a:buSzPts val="1200"/>
              <a:buNone/>
              <a:defRPr b="1">
                <a:solidFill>
                  <a:srgbClr val="FFFFFF"/>
                </a:solidFill>
              </a:defRPr>
            </a:lvl5pPr>
            <a:lvl6pPr lvl="5" algn="l">
              <a:lnSpc>
                <a:spcPct val="100000"/>
              </a:lnSpc>
              <a:spcBef>
                <a:spcPts val="0"/>
              </a:spcBef>
              <a:spcAft>
                <a:spcPts val="0"/>
              </a:spcAft>
              <a:buSzPts val="1200"/>
              <a:buNone/>
              <a:defRPr b="1">
                <a:solidFill>
                  <a:srgbClr val="FFFFFF"/>
                </a:solidFill>
              </a:defRPr>
            </a:lvl6pPr>
            <a:lvl7pPr lvl="6" algn="l">
              <a:lnSpc>
                <a:spcPct val="100000"/>
              </a:lnSpc>
              <a:spcBef>
                <a:spcPts val="0"/>
              </a:spcBef>
              <a:spcAft>
                <a:spcPts val="0"/>
              </a:spcAft>
              <a:buSzPts val="1200"/>
              <a:buNone/>
              <a:defRPr b="1">
                <a:solidFill>
                  <a:srgbClr val="FFFFFF"/>
                </a:solidFill>
              </a:defRPr>
            </a:lvl7pPr>
            <a:lvl8pPr lvl="7" algn="l">
              <a:lnSpc>
                <a:spcPct val="100000"/>
              </a:lnSpc>
              <a:spcBef>
                <a:spcPts val="0"/>
              </a:spcBef>
              <a:spcAft>
                <a:spcPts val="0"/>
              </a:spcAft>
              <a:buSzPts val="1200"/>
              <a:buNone/>
              <a:defRPr b="1">
                <a:solidFill>
                  <a:srgbClr val="FFFFFF"/>
                </a:solidFill>
              </a:defRPr>
            </a:lvl8pPr>
            <a:lvl9pPr lvl="8" algn="l">
              <a:lnSpc>
                <a:spcPct val="100000"/>
              </a:lnSpc>
              <a:spcBef>
                <a:spcPts val="0"/>
              </a:spcBef>
              <a:spcAft>
                <a:spcPts val="0"/>
              </a:spcAft>
              <a:buSzPts val="1200"/>
              <a:buNone/>
              <a:defRPr b="1">
                <a:solidFill>
                  <a:srgbClr val="FFFFFF"/>
                </a:solidFill>
              </a:defRPr>
            </a:lvl9pPr>
          </a:lstStyle>
          <a:p>
            <a:endParaRPr/>
          </a:p>
        </p:txBody>
      </p:sp>
      <p:sp>
        <p:nvSpPr>
          <p:cNvPr id="454" name="Google Shape;454;p70"/>
          <p:cNvSpPr txBox="1">
            <a:spLocks noGrp="1"/>
          </p:cNvSpPr>
          <p:nvPr>
            <p:ph type="subTitle" idx="3"/>
          </p:nvPr>
        </p:nvSpPr>
        <p:spPr>
          <a:xfrm>
            <a:off x="5986425" y="1793075"/>
            <a:ext cx="1427400" cy="215700"/>
          </a:xfrm>
          <a:prstGeom prst="rect">
            <a:avLst/>
          </a:prstGeom>
          <a:solidFill>
            <a:schemeClr val="dk1"/>
          </a:solidFill>
          <a:ln>
            <a:noFill/>
          </a:ln>
        </p:spPr>
        <p:txBody>
          <a:bodyPr spcFirstLastPara="1" wrap="square" lIns="0" tIns="0" rIns="0" bIns="0" anchor="ctr" anchorCtr="0">
            <a:noAutofit/>
          </a:bodyPr>
          <a:lstStyle>
            <a:lvl1pPr lvl="0" algn="l">
              <a:lnSpc>
                <a:spcPct val="100000"/>
              </a:lnSpc>
              <a:spcBef>
                <a:spcPts val="0"/>
              </a:spcBef>
              <a:spcAft>
                <a:spcPts val="0"/>
              </a:spcAft>
              <a:buSzPts val="1200"/>
              <a:buNone/>
              <a:defRPr b="1">
                <a:solidFill>
                  <a:srgbClr val="FFFFFF"/>
                </a:solidFill>
              </a:defRPr>
            </a:lvl1pPr>
            <a:lvl2pPr lvl="1" algn="l">
              <a:lnSpc>
                <a:spcPct val="100000"/>
              </a:lnSpc>
              <a:spcBef>
                <a:spcPts val="0"/>
              </a:spcBef>
              <a:spcAft>
                <a:spcPts val="0"/>
              </a:spcAft>
              <a:buSzPts val="1200"/>
              <a:buNone/>
              <a:defRPr b="1">
                <a:solidFill>
                  <a:srgbClr val="FFFFFF"/>
                </a:solidFill>
              </a:defRPr>
            </a:lvl2pPr>
            <a:lvl3pPr lvl="2" algn="l">
              <a:lnSpc>
                <a:spcPct val="100000"/>
              </a:lnSpc>
              <a:spcBef>
                <a:spcPts val="0"/>
              </a:spcBef>
              <a:spcAft>
                <a:spcPts val="0"/>
              </a:spcAft>
              <a:buSzPts val="1200"/>
              <a:buNone/>
              <a:defRPr b="1">
                <a:solidFill>
                  <a:srgbClr val="FFFFFF"/>
                </a:solidFill>
              </a:defRPr>
            </a:lvl3pPr>
            <a:lvl4pPr lvl="3" algn="l">
              <a:lnSpc>
                <a:spcPct val="100000"/>
              </a:lnSpc>
              <a:spcBef>
                <a:spcPts val="0"/>
              </a:spcBef>
              <a:spcAft>
                <a:spcPts val="0"/>
              </a:spcAft>
              <a:buSzPts val="1200"/>
              <a:buNone/>
              <a:defRPr b="1">
                <a:solidFill>
                  <a:srgbClr val="FFFFFF"/>
                </a:solidFill>
              </a:defRPr>
            </a:lvl4pPr>
            <a:lvl5pPr lvl="4" algn="l">
              <a:lnSpc>
                <a:spcPct val="100000"/>
              </a:lnSpc>
              <a:spcBef>
                <a:spcPts val="0"/>
              </a:spcBef>
              <a:spcAft>
                <a:spcPts val="0"/>
              </a:spcAft>
              <a:buSzPts val="1200"/>
              <a:buNone/>
              <a:defRPr b="1">
                <a:solidFill>
                  <a:srgbClr val="FFFFFF"/>
                </a:solidFill>
              </a:defRPr>
            </a:lvl5pPr>
            <a:lvl6pPr lvl="5" algn="l">
              <a:lnSpc>
                <a:spcPct val="100000"/>
              </a:lnSpc>
              <a:spcBef>
                <a:spcPts val="0"/>
              </a:spcBef>
              <a:spcAft>
                <a:spcPts val="0"/>
              </a:spcAft>
              <a:buSzPts val="1200"/>
              <a:buNone/>
              <a:defRPr b="1">
                <a:solidFill>
                  <a:srgbClr val="FFFFFF"/>
                </a:solidFill>
              </a:defRPr>
            </a:lvl6pPr>
            <a:lvl7pPr lvl="6" algn="l">
              <a:lnSpc>
                <a:spcPct val="100000"/>
              </a:lnSpc>
              <a:spcBef>
                <a:spcPts val="0"/>
              </a:spcBef>
              <a:spcAft>
                <a:spcPts val="0"/>
              </a:spcAft>
              <a:buSzPts val="1200"/>
              <a:buNone/>
              <a:defRPr b="1">
                <a:solidFill>
                  <a:srgbClr val="FFFFFF"/>
                </a:solidFill>
              </a:defRPr>
            </a:lvl7pPr>
            <a:lvl8pPr lvl="7" algn="l">
              <a:lnSpc>
                <a:spcPct val="100000"/>
              </a:lnSpc>
              <a:spcBef>
                <a:spcPts val="0"/>
              </a:spcBef>
              <a:spcAft>
                <a:spcPts val="0"/>
              </a:spcAft>
              <a:buSzPts val="1200"/>
              <a:buNone/>
              <a:defRPr b="1">
                <a:solidFill>
                  <a:srgbClr val="FFFFFF"/>
                </a:solidFill>
              </a:defRPr>
            </a:lvl8pPr>
            <a:lvl9pPr lvl="8" algn="l">
              <a:lnSpc>
                <a:spcPct val="100000"/>
              </a:lnSpc>
              <a:spcBef>
                <a:spcPts val="0"/>
              </a:spcBef>
              <a:spcAft>
                <a:spcPts val="0"/>
              </a:spcAft>
              <a:buSzPts val="1200"/>
              <a:buNone/>
              <a:defRPr b="1">
                <a:solidFill>
                  <a:srgbClr val="FFFFFF"/>
                </a:solidFill>
              </a:defRPr>
            </a:lvl9pPr>
          </a:lstStyle>
          <a:p>
            <a:endParaRPr/>
          </a:p>
        </p:txBody>
      </p:sp>
      <p:sp>
        <p:nvSpPr>
          <p:cNvPr id="455" name="Google Shape;455;p70"/>
          <p:cNvSpPr txBox="1">
            <a:spLocks noGrp="1"/>
          </p:cNvSpPr>
          <p:nvPr>
            <p:ph type="body" idx="4"/>
          </p:nvPr>
        </p:nvSpPr>
        <p:spPr>
          <a:xfrm>
            <a:off x="332200" y="2187375"/>
            <a:ext cx="2646600" cy="2159700"/>
          </a:xfrm>
          <a:prstGeom prst="rect">
            <a:avLst/>
          </a:prstGeom>
          <a:noFill/>
          <a:ln>
            <a:noFill/>
          </a:ln>
        </p:spPr>
        <p:txBody>
          <a:bodyPr spcFirstLastPara="1" wrap="square" lIns="0" tIns="0" rIns="0" bIns="0" anchor="t" anchorCtr="0">
            <a:noAutofit/>
          </a:bodyPr>
          <a:lstStyle>
            <a:lvl1pPr marL="457200" lvl="0" indent="-292100" algn="l">
              <a:lnSpc>
                <a:spcPct val="100000"/>
              </a:lnSpc>
              <a:spcBef>
                <a:spcPts val="0"/>
              </a:spcBef>
              <a:spcAft>
                <a:spcPts val="0"/>
              </a:spcAft>
              <a:buClr>
                <a:srgbClr val="FFFFFF"/>
              </a:buClr>
              <a:buSzPts val="1000"/>
              <a:buChar char="•"/>
              <a:defRPr sz="1000">
                <a:solidFill>
                  <a:srgbClr val="FFFFFF"/>
                </a:solidFill>
              </a:defRPr>
            </a:lvl1pPr>
            <a:lvl2pPr marL="914400" lvl="1" indent="-292100" algn="l">
              <a:lnSpc>
                <a:spcPct val="100000"/>
              </a:lnSpc>
              <a:spcBef>
                <a:spcPts val="500"/>
              </a:spcBef>
              <a:spcAft>
                <a:spcPts val="0"/>
              </a:spcAft>
              <a:buClr>
                <a:srgbClr val="FFFFFF"/>
              </a:buClr>
              <a:buSzPts val="1000"/>
              <a:buChar char="–"/>
              <a:defRPr sz="1000">
                <a:solidFill>
                  <a:srgbClr val="FFFFFF"/>
                </a:solidFill>
              </a:defRPr>
            </a:lvl2pPr>
            <a:lvl3pPr marL="1371600" lvl="2" indent="-292100" algn="l">
              <a:lnSpc>
                <a:spcPct val="100000"/>
              </a:lnSpc>
              <a:spcBef>
                <a:spcPts val="500"/>
              </a:spcBef>
              <a:spcAft>
                <a:spcPts val="0"/>
              </a:spcAft>
              <a:buClr>
                <a:srgbClr val="FFFFFF"/>
              </a:buClr>
              <a:buSzPts val="1000"/>
              <a:buChar char="•"/>
              <a:defRPr sz="1000">
                <a:solidFill>
                  <a:srgbClr val="FFFFFF"/>
                </a:solidFill>
              </a:defRPr>
            </a:lvl3pPr>
            <a:lvl4pPr marL="1828800" lvl="3" indent="-292100" algn="l">
              <a:lnSpc>
                <a:spcPct val="100000"/>
              </a:lnSpc>
              <a:spcBef>
                <a:spcPts val="500"/>
              </a:spcBef>
              <a:spcAft>
                <a:spcPts val="0"/>
              </a:spcAft>
              <a:buClr>
                <a:srgbClr val="FFFFFF"/>
              </a:buClr>
              <a:buSzPts val="1000"/>
              <a:buChar char="–"/>
              <a:defRPr sz="1000">
                <a:solidFill>
                  <a:srgbClr val="FFFFFF"/>
                </a:solidFill>
              </a:defRPr>
            </a:lvl4pPr>
            <a:lvl5pPr marL="2286000" lvl="4" indent="-292100" algn="l">
              <a:lnSpc>
                <a:spcPct val="100000"/>
              </a:lnSpc>
              <a:spcBef>
                <a:spcPts val="500"/>
              </a:spcBef>
              <a:spcAft>
                <a:spcPts val="0"/>
              </a:spcAft>
              <a:buClr>
                <a:srgbClr val="FFFFFF"/>
              </a:buClr>
              <a:buSzPts val="1000"/>
              <a:buChar char="•"/>
              <a:defRPr sz="1000">
                <a:solidFill>
                  <a:srgbClr val="FFFFFF"/>
                </a:solidFill>
              </a:defRPr>
            </a:lvl5pPr>
            <a:lvl6pPr marL="2743200" lvl="5" indent="-292100" algn="l">
              <a:lnSpc>
                <a:spcPct val="100000"/>
              </a:lnSpc>
              <a:spcBef>
                <a:spcPts val="500"/>
              </a:spcBef>
              <a:spcAft>
                <a:spcPts val="0"/>
              </a:spcAft>
              <a:buClr>
                <a:srgbClr val="FFFFFF"/>
              </a:buClr>
              <a:buSzPts val="1000"/>
              <a:buChar char="–"/>
              <a:defRPr sz="1000">
                <a:solidFill>
                  <a:srgbClr val="FFFFFF"/>
                </a:solidFill>
              </a:defRPr>
            </a:lvl6pPr>
            <a:lvl7pPr marL="3200400" lvl="6" indent="-292100" algn="l">
              <a:lnSpc>
                <a:spcPct val="100000"/>
              </a:lnSpc>
              <a:spcBef>
                <a:spcPts val="500"/>
              </a:spcBef>
              <a:spcAft>
                <a:spcPts val="0"/>
              </a:spcAft>
              <a:buClr>
                <a:srgbClr val="FFFFFF"/>
              </a:buClr>
              <a:buSzPts val="1000"/>
              <a:buChar char="•"/>
              <a:defRPr sz="1000">
                <a:solidFill>
                  <a:srgbClr val="FFFFFF"/>
                </a:solidFill>
              </a:defRPr>
            </a:lvl7pPr>
            <a:lvl8pPr marL="3657600" lvl="7" indent="-292100" algn="l">
              <a:lnSpc>
                <a:spcPct val="100000"/>
              </a:lnSpc>
              <a:spcBef>
                <a:spcPts val="500"/>
              </a:spcBef>
              <a:spcAft>
                <a:spcPts val="0"/>
              </a:spcAft>
              <a:buClr>
                <a:srgbClr val="FFFFFF"/>
              </a:buClr>
              <a:buSzPts val="1000"/>
              <a:buChar char="–"/>
              <a:defRPr sz="1000">
                <a:solidFill>
                  <a:srgbClr val="FFFFFF"/>
                </a:solidFill>
              </a:defRPr>
            </a:lvl8pPr>
            <a:lvl9pPr marL="4114800" lvl="8" indent="-292100" algn="l">
              <a:lnSpc>
                <a:spcPct val="100000"/>
              </a:lnSpc>
              <a:spcBef>
                <a:spcPts val="500"/>
              </a:spcBef>
              <a:spcAft>
                <a:spcPts val="500"/>
              </a:spcAft>
              <a:buClr>
                <a:srgbClr val="FFFFFF"/>
              </a:buClr>
              <a:buSzPts val="1000"/>
              <a:buChar char="•"/>
              <a:defRPr sz="1000">
                <a:solidFill>
                  <a:srgbClr val="FFFFFF"/>
                </a:solidFill>
              </a:defRPr>
            </a:lvl9pPr>
          </a:lstStyle>
          <a:p>
            <a:endParaRPr/>
          </a:p>
        </p:txBody>
      </p:sp>
      <p:sp>
        <p:nvSpPr>
          <p:cNvPr id="456" name="Google Shape;456;p70"/>
          <p:cNvSpPr txBox="1">
            <a:spLocks noGrp="1"/>
          </p:cNvSpPr>
          <p:nvPr>
            <p:ph type="body" idx="5"/>
          </p:nvPr>
        </p:nvSpPr>
        <p:spPr>
          <a:xfrm>
            <a:off x="3159225" y="2187375"/>
            <a:ext cx="2646600" cy="2159700"/>
          </a:xfrm>
          <a:prstGeom prst="rect">
            <a:avLst/>
          </a:prstGeom>
          <a:noFill/>
          <a:ln>
            <a:noFill/>
          </a:ln>
        </p:spPr>
        <p:txBody>
          <a:bodyPr spcFirstLastPara="1" wrap="square" lIns="0" tIns="0" rIns="0" bIns="0" anchor="t" anchorCtr="0">
            <a:noAutofit/>
          </a:bodyPr>
          <a:lstStyle>
            <a:lvl1pPr marL="457200" lvl="0" indent="-292100" algn="l">
              <a:lnSpc>
                <a:spcPct val="100000"/>
              </a:lnSpc>
              <a:spcBef>
                <a:spcPts val="0"/>
              </a:spcBef>
              <a:spcAft>
                <a:spcPts val="0"/>
              </a:spcAft>
              <a:buSzPts val="1000"/>
              <a:buChar char="•"/>
              <a:defRPr sz="1000"/>
            </a:lvl1pPr>
            <a:lvl2pPr marL="914400" lvl="1" indent="-292100" algn="l">
              <a:lnSpc>
                <a:spcPct val="100000"/>
              </a:lnSpc>
              <a:spcBef>
                <a:spcPts val="500"/>
              </a:spcBef>
              <a:spcAft>
                <a:spcPts val="0"/>
              </a:spcAft>
              <a:buSzPts val="1000"/>
              <a:buChar char="–"/>
              <a:defRPr sz="1000"/>
            </a:lvl2pPr>
            <a:lvl3pPr marL="1371600" lvl="2" indent="-292100" algn="l">
              <a:lnSpc>
                <a:spcPct val="100000"/>
              </a:lnSpc>
              <a:spcBef>
                <a:spcPts val="500"/>
              </a:spcBef>
              <a:spcAft>
                <a:spcPts val="0"/>
              </a:spcAft>
              <a:buSzPts val="1000"/>
              <a:buChar char="•"/>
              <a:defRPr sz="1000"/>
            </a:lvl3pPr>
            <a:lvl4pPr marL="1828800" lvl="3" indent="-292100" algn="l">
              <a:lnSpc>
                <a:spcPct val="100000"/>
              </a:lnSpc>
              <a:spcBef>
                <a:spcPts val="500"/>
              </a:spcBef>
              <a:spcAft>
                <a:spcPts val="0"/>
              </a:spcAft>
              <a:buSzPts val="1000"/>
              <a:buChar char="–"/>
              <a:defRPr sz="1000"/>
            </a:lvl4pPr>
            <a:lvl5pPr marL="2286000" lvl="4" indent="-292100" algn="l">
              <a:lnSpc>
                <a:spcPct val="100000"/>
              </a:lnSpc>
              <a:spcBef>
                <a:spcPts val="500"/>
              </a:spcBef>
              <a:spcAft>
                <a:spcPts val="0"/>
              </a:spcAft>
              <a:buSzPts val="1000"/>
              <a:buChar char="•"/>
              <a:defRPr sz="1000"/>
            </a:lvl5pPr>
            <a:lvl6pPr marL="2743200" lvl="5" indent="-292100" algn="l">
              <a:lnSpc>
                <a:spcPct val="100000"/>
              </a:lnSpc>
              <a:spcBef>
                <a:spcPts val="500"/>
              </a:spcBef>
              <a:spcAft>
                <a:spcPts val="0"/>
              </a:spcAft>
              <a:buSzPts val="1000"/>
              <a:buChar char="–"/>
              <a:defRPr sz="1000"/>
            </a:lvl6pPr>
            <a:lvl7pPr marL="3200400" lvl="6" indent="-292100" algn="l">
              <a:lnSpc>
                <a:spcPct val="100000"/>
              </a:lnSpc>
              <a:spcBef>
                <a:spcPts val="500"/>
              </a:spcBef>
              <a:spcAft>
                <a:spcPts val="0"/>
              </a:spcAft>
              <a:buSzPts val="1000"/>
              <a:buChar char="•"/>
              <a:defRPr sz="1000"/>
            </a:lvl7pPr>
            <a:lvl8pPr marL="3657600" lvl="7" indent="-292100" algn="l">
              <a:lnSpc>
                <a:spcPct val="100000"/>
              </a:lnSpc>
              <a:spcBef>
                <a:spcPts val="500"/>
              </a:spcBef>
              <a:spcAft>
                <a:spcPts val="0"/>
              </a:spcAft>
              <a:buSzPts val="1000"/>
              <a:buChar char="–"/>
              <a:defRPr sz="1000"/>
            </a:lvl8pPr>
            <a:lvl9pPr marL="4114800" lvl="8" indent="-292100" algn="l">
              <a:lnSpc>
                <a:spcPct val="100000"/>
              </a:lnSpc>
              <a:spcBef>
                <a:spcPts val="500"/>
              </a:spcBef>
              <a:spcAft>
                <a:spcPts val="500"/>
              </a:spcAft>
              <a:buSzPts val="1000"/>
              <a:buChar char="•"/>
              <a:defRPr sz="1000"/>
            </a:lvl9pPr>
          </a:lstStyle>
          <a:p>
            <a:endParaRPr/>
          </a:p>
        </p:txBody>
      </p:sp>
      <p:sp>
        <p:nvSpPr>
          <p:cNvPr id="457" name="Google Shape;457;p70"/>
          <p:cNvSpPr txBox="1">
            <a:spLocks noGrp="1"/>
          </p:cNvSpPr>
          <p:nvPr>
            <p:ph type="body" idx="6"/>
          </p:nvPr>
        </p:nvSpPr>
        <p:spPr>
          <a:xfrm>
            <a:off x="5986425" y="2187375"/>
            <a:ext cx="2646600" cy="2159700"/>
          </a:xfrm>
          <a:prstGeom prst="rect">
            <a:avLst/>
          </a:prstGeom>
          <a:noFill/>
          <a:ln>
            <a:noFill/>
          </a:ln>
        </p:spPr>
        <p:txBody>
          <a:bodyPr spcFirstLastPara="1" wrap="square" lIns="0" tIns="0" rIns="0" bIns="0" anchor="t" anchorCtr="0">
            <a:noAutofit/>
          </a:bodyPr>
          <a:lstStyle>
            <a:lvl1pPr marL="457200" lvl="0" indent="-292100" algn="l">
              <a:lnSpc>
                <a:spcPct val="100000"/>
              </a:lnSpc>
              <a:spcBef>
                <a:spcPts val="0"/>
              </a:spcBef>
              <a:spcAft>
                <a:spcPts val="0"/>
              </a:spcAft>
              <a:buClr>
                <a:srgbClr val="FFFFFF"/>
              </a:buClr>
              <a:buSzPts val="1000"/>
              <a:buChar char="•"/>
              <a:defRPr sz="1000">
                <a:solidFill>
                  <a:srgbClr val="FFFFFF"/>
                </a:solidFill>
              </a:defRPr>
            </a:lvl1pPr>
            <a:lvl2pPr marL="914400" lvl="1" indent="-292100" algn="l">
              <a:lnSpc>
                <a:spcPct val="100000"/>
              </a:lnSpc>
              <a:spcBef>
                <a:spcPts val="500"/>
              </a:spcBef>
              <a:spcAft>
                <a:spcPts val="0"/>
              </a:spcAft>
              <a:buClr>
                <a:srgbClr val="FFFFFF"/>
              </a:buClr>
              <a:buSzPts val="1000"/>
              <a:buChar char="–"/>
              <a:defRPr sz="1000">
                <a:solidFill>
                  <a:srgbClr val="FFFFFF"/>
                </a:solidFill>
              </a:defRPr>
            </a:lvl2pPr>
            <a:lvl3pPr marL="1371600" lvl="2" indent="-292100" algn="l">
              <a:lnSpc>
                <a:spcPct val="100000"/>
              </a:lnSpc>
              <a:spcBef>
                <a:spcPts val="500"/>
              </a:spcBef>
              <a:spcAft>
                <a:spcPts val="0"/>
              </a:spcAft>
              <a:buClr>
                <a:srgbClr val="FFFFFF"/>
              </a:buClr>
              <a:buSzPts val="1000"/>
              <a:buChar char="•"/>
              <a:defRPr sz="1000">
                <a:solidFill>
                  <a:srgbClr val="FFFFFF"/>
                </a:solidFill>
              </a:defRPr>
            </a:lvl3pPr>
            <a:lvl4pPr marL="1828800" lvl="3" indent="-292100" algn="l">
              <a:lnSpc>
                <a:spcPct val="100000"/>
              </a:lnSpc>
              <a:spcBef>
                <a:spcPts val="500"/>
              </a:spcBef>
              <a:spcAft>
                <a:spcPts val="0"/>
              </a:spcAft>
              <a:buClr>
                <a:srgbClr val="FFFFFF"/>
              </a:buClr>
              <a:buSzPts val="1000"/>
              <a:buChar char="–"/>
              <a:defRPr sz="1000">
                <a:solidFill>
                  <a:srgbClr val="FFFFFF"/>
                </a:solidFill>
              </a:defRPr>
            </a:lvl4pPr>
            <a:lvl5pPr marL="2286000" lvl="4" indent="-292100" algn="l">
              <a:lnSpc>
                <a:spcPct val="100000"/>
              </a:lnSpc>
              <a:spcBef>
                <a:spcPts val="500"/>
              </a:spcBef>
              <a:spcAft>
                <a:spcPts val="0"/>
              </a:spcAft>
              <a:buClr>
                <a:srgbClr val="FFFFFF"/>
              </a:buClr>
              <a:buSzPts val="1000"/>
              <a:buChar char="•"/>
              <a:defRPr sz="1000">
                <a:solidFill>
                  <a:srgbClr val="FFFFFF"/>
                </a:solidFill>
              </a:defRPr>
            </a:lvl5pPr>
            <a:lvl6pPr marL="2743200" lvl="5" indent="-292100" algn="l">
              <a:lnSpc>
                <a:spcPct val="100000"/>
              </a:lnSpc>
              <a:spcBef>
                <a:spcPts val="500"/>
              </a:spcBef>
              <a:spcAft>
                <a:spcPts val="0"/>
              </a:spcAft>
              <a:buClr>
                <a:srgbClr val="FFFFFF"/>
              </a:buClr>
              <a:buSzPts val="1000"/>
              <a:buChar char="–"/>
              <a:defRPr sz="1000">
                <a:solidFill>
                  <a:srgbClr val="FFFFFF"/>
                </a:solidFill>
              </a:defRPr>
            </a:lvl6pPr>
            <a:lvl7pPr marL="3200400" lvl="6" indent="-292100" algn="l">
              <a:lnSpc>
                <a:spcPct val="100000"/>
              </a:lnSpc>
              <a:spcBef>
                <a:spcPts val="500"/>
              </a:spcBef>
              <a:spcAft>
                <a:spcPts val="0"/>
              </a:spcAft>
              <a:buClr>
                <a:srgbClr val="FFFFFF"/>
              </a:buClr>
              <a:buSzPts val="1000"/>
              <a:buChar char="•"/>
              <a:defRPr sz="1000">
                <a:solidFill>
                  <a:srgbClr val="FFFFFF"/>
                </a:solidFill>
              </a:defRPr>
            </a:lvl7pPr>
            <a:lvl8pPr marL="3657600" lvl="7" indent="-292100" algn="l">
              <a:lnSpc>
                <a:spcPct val="100000"/>
              </a:lnSpc>
              <a:spcBef>
                <a:spcPts val="500"/>
              </a:spcBef>
              <a:spcAft>
                <a:spcPts val="0"/>
              </a:spcAft>
              <a:buClr>
                <a:srgbClr val="FFFFFF"/>
              </a:buClr>
              <a:buSzPts val="1000"/>
              <a:buChar char="–"/>
              <a:defRPr sz="1000">
                <a:solidFill>
                  <a:srgbClr val="FFFFFF"/>
                </a:solidFill>
              </a:defRPr>
            </a:lvl8pPr>
            <a:lvl9pPr marL="4114800" lvl="8" indent="-292100" algn="l">
              <a:lnSpc>
                <a:spcPct val="100000"/>
              </a:lnSpc>
              <a:spcBef>
                <a:spcPts val="500"/>
              </a:spcBef>
              <a:spcAft>
                <a:spcPts val="500"/>
              </a:spcAft>
              <a:buClr>
                <a:srgbClr val="FFFFFF"/>
              </a:buClr>
              <a:buSzPts val="1000"/>
              <a:buChar char="•"/>
              <a:defRPr sz="1000">
                <a:solidFill>
                  <a:srgbClr val="FFFFFF"/>
                </a:solidFill>
              </a:defRPr>
            </a:lvl9pPr>
          </a:lstStyle>
          <a:p>
            <a:endParaRPr/>
          </a:p>
        </p:txBody>
      </p:sp>
      <p:sp>
        <p:nvSpPr>
          <p:cNvPr id="458" name="Google Shape;458;p70"/>
          <p:cNvSpPr txBox="1">
            <a:spLocks noGrp="1"/>
          </p:cNvSpPr>
          <p:nvPr>
            <p:ph type="subTitle" idx="7"/>
          </p:nvPr>
        </p:nvSpPr>
        <p:spPr>
          <a:xfrm>
            <a:off x="1322775" y="4739025"/>
            <a:ext cx="6001200" cy="2364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a:endParaRPr/>
          </a:p>
        </p:txBody>
      </p:sp>
      <p:sp>
        <p:nvSpPr>
          <p:cNvPr id="459" name="Google Shape;459;p70"/>
          <p:cNvSpPr txBox="1">
            <a:spLocks noGrp="1"/>
          </p:cNvSpPr>
          <p:nvPr>
            <p:ph type="title"/>
          </p:nvPr>
        </p:nvSpPr>
        <p:spPr>
          <a:xfrm>
            <a:off x="332185" y="324001"/>
            <a:ext cx="8479500" cy="10404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SzPts val="2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60" name="Google Shape;460;p70"/>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Arial"/>
                <a:ea typeface="Arial"/>
                <a:cs typeface="Arial"/>
                <a:sym typeface="Arial"/>
              </a:rPr>
              <a:t> </a:t>
            </a:r>
            <a:fld id="{00000000-1234-1234-1234-123412341234}" type="slidenum">
              <a:rPr lang="en" sz="600" b="0" i="0" u="none" strike="noStrike" cap="none">
                <a:solidFill>
                  <a:srgbClr val="000000"/>
                </a:solidFill>
                <a:latin typeface="Arial"/>
                <a:ea typeface="Arial"/>
                <a:cs typeface="Arial"/>
                <a:sym typeface="Arial"/>
              </a:rPr>
              <a:t>‹#›</a:t>
            </a:fld>
            <a:r>
              <a:rPr lang="en" sz="600" b="0" i="0" u="none" strike="noStrike" cap="none">
                <a:solidFill>
                  <a:srgbClr val="000000"/>
                </a:solidFill>
                <a:latin typeface="Arial"/>
                <a:ea typeface="Arial"/>
                <a:cs typeface="Arial"/>
                <a:sym typeface="Arial"/>
              </a:rPr>
              <a:t> </a:t>
            </a:r>
            <a:endParaRPr sz="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ontent LHS Title Black Box">
  <p:cSld name="CUSTOM_8">
    <p:spTree>
      <p:nvGrpSpPr>
        <p:cNvPr id="1" name="Shape 461"/>
        <p:cNvGrpSpPr/>
        <p:nvPr/>
      </p:nvGrpSpPr>
      <p:grpSpPr>
        <a:xfrm>
          <a:off x="0" y="0"/>
          <a:ext cx="0" cy="0"/>
          <a:chOff x="0" y="0"/>
          <a:chExt cx="0" cy="0"/>
        </a:xfrm>
      </p:grpSpPr>
      <p:sp>
        <p:nvSpPr>
          <p:cNvPr id="462" name="Google Shape;462;p71"/>
          <p:cNvSpPr/>
          <p:nvPr/>
        </p:nvSpPr>
        <p:spPr>
          <a:xfrm>
            <a:off x="0" y="628725"/>
            <a:ext cx="2617200" cy="38538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71"/>
          <p:cNvSpPr txBox="1">
            <a:spLocks noGrp="1"/>
          </p:cNvSpPr>
          <p:nvPr>
            <p:ph type="title"/>
          </p:nvPr>
        </p:nvSpPr>
        <p:spPr>
          <a:xfrm>
            <a:off x="237807" y="2051550"/>
            <a:ext cx="2081100" cy="10404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SzPts val="2400"/>
              <a:buNone/>
              <a:defRPr>
                <a:solidFill>
                  <a:srgbClr val="FFFFFF"/>
                </a:solidFill>
                <a:latin typeface="Arial"/>
                <a:ea typeface="Arial"/>
                <a:cs typeface="Arial"/>
                <a:sym typeface="Arial"/>
              </a:defRPr>
            </a:lvl1pPr>
            <a:lvl2pPr lvl="1" algn="l">
              <a:lnSpc>
                <a:spcPct val="100000"/>
              </a:lnSpc>
              <a:spcBef>
                <a:spcPts val="0"/>
              </a:spcBef>
              <a:spcAft>
                <a:spcPts val="0"/>
              </a:spcAft>
              <a:buSzPts val="1100"/>
              <a:buNone/>
              <a:defRPr>
                <a:solidFill>
                  <a:srgbClr val="FFFFFF"/>
                </a:solidFill>
                <a:latin typeface="Arial"/>
                <a:ea typeface="Arial"/>
                <a:cs typeface="Arial"/>
                <a:sym typeface="Arial"/>
              </a:defRPr>
            </a:lvl2pPr>
            <a:lvl3pPr lvl="2" algn="l">
              <a:lnSpc>
                <a:spcPct val="100000"/>
              </a:lnSpc>
              <a:spcBef>
                <a:spcPts val="0"/>
              </a:spcBef>
              <a:spcAft>
                <a:spcPts val="0"/>
              </a:spcAft>
              <a:buSzPts val="1100"/>
              <a:buNone/>
              <a:defRPr>
                <a:solidFill>
                  <a:srgbClr val="FFFFFF"/>
                </a:solidFill>
                <a:latin typeface="Arial"/>
                <a:ea typeface="Arial"/>
                <a:cs typeface="Arial"/>
                <a:sym typeface="Arial"/>
              </a:defRPr>
            </a:lvl3pPr>
            <a:lvl4pPr lvl="3" algn="l">
              <a:lnSpc>
                <a:spcPct val="100000"/>
              </a:lnSpc>
              <a:spcBef>
                <a:spcPts val="0"/>
              </a:spcBef>
              <a:spcAft>
                <a:spcPts val="0"/>
              </a:spcAft>
              <a:buSzPts val="1100"/>
              <a:buNone/>
              <a:defRPr>
                <a:solidFill>
                  <a:srgbClr val="FFFFFF"/>
                </a:solidFill>
                <a:latin typeface="Arial"/>
                <a:ea typeface="Arial"/>
                <a:cs typeface="Arial"/>
                <a:sym typeface="Arial"/>
              </a:defRPr>
            </a:lvl4pPr>
            <a:lvl5pPr lvl="4" algn="l">
              <a:lnSpc>
                <a:spcPct val="100000"/>
              </a:lnSpc>
              <a:spcBef>
                <a:spcPts val="0"/>
              </a:spcBef>
              <a:spcAft>
                <a:spcPts val="0"/>
              </a:spcAft>
              <a:buSzPts val="1100"/>
              <a:buNone/>
              <a:defRPr>
                <a:solidFill>
                  <a:srgbClr val="FFFFFF"/>
                </a:solidFill>
                <a:latin typeface="Arial"/>
                <a:ea typeface="Arial"/>
                <a:cs typeface="Arial"/>
                <a:sym typeface="Arial"/>
              </a:defRPr>
            </a:lvl5pPr>
            <a:lvl6pPr lvl="5" algn="l">
              <a:lnSpc>
                <a:spcPct val="100000"/>
              </a:lnSpc>
              <a:spcBef>
                <a:spcPts val="0"/>
              </a:spcBef>
              <a:spcAft>
                <a:spcPts val="0"/>
              </a:spcAft>
              <a:buSzPts val="1100"/>
              <a:buNone/>
              <a:defRPr>
                <a:solidFill>
                  <a:srgbClr val="FFFFFF"/>
                </a:solidFill>
                <a:latin typeface="Arial"/>
                <a:ea typeface="Arial"/>
                <a:cs typeface="Arial"/>
                <a:sym typeface="Arial"/>
              </a:defRPr>
            </a:lvl6pPr>
            <a:lvl7pPr lvl="6" algn="l">
              <a:lnSpc>
                <a:spcPct val="100000"/>
              </a:lnSpc>
              <a:spcBef>
                <a:spcPts val="0"/>
              </a:spcBef>
              <a:spcAft>
                <a:spcPts val="0"/>
              </a:spcAft>
              <a:buSzPts val="1100"/>
              <a:buNone/>
              <a:defRPr>
                <a:solidFill>
                  <a:srgbClr val="FFFFFF"/>
                </a:solidFill>
                <a:latin typeface="Arial"/>
                <a:ea typeface="Arial"/>
                <a:cs typeface="Arial"/>
                <a:sym typeface="Arial"/>
              </a:defRPr>
            </a:lvl7pPr>
            <a:lvl8pPr lvl="7" algn="l">
              <a:lnSpc>
                <a:spcPct val="100000"/>
              </a:lnSpc>
              <a:spcBef>
                <a:spcPts val="0"/>
              </a:spcBef>
              <a:spcAft>
                <a:spcPts val="0"/>
              </a:spcAft>
              <a:buSzPts val="1100"/>
              <a:buNone/>
              <a:defRPr>
                <a:solidFill>
                  <a:srgbClr val="FFFFFF"/>
                </a:solidFill>
                <a:latin typeface="Arial"/>
                <a:ea typeface="Arial"/>
                <a:cs typeface="Arial"/>
                <a:sym typeface="Arial"/>
              </a:defRPr>
            </a:lvl8pPr>
            <a:lvl9pPr lvl="8" algn="l">
              <a:lnSpc>
                <a:spcPct val="100000"/>
              </a:lnSpc>
              <a:spcBef>
                <a:spcPts val="0"/>
              </a:spcBef>
              <a:spcAft>
                <a:spcPts val="0"/>
              </a:spcAft>
              <a:buSzPts val="1100"/>
              <a:buNone/>
              <a:defRPr>
                <a:solidFill>
                  <a:srgbClr val="FFFFFF"/>
                </a:solidFill>
                <a:latin typeface="Arial"/>
                <a:ea typeface="Arial"/>
                <a:cs typeface="Arial"/>
                <a:sym typeface="Arial"/>
              </a:defRPr>
            </a:lvl9pPr>
          </a:lstStyle>
          <a:p>
            <a:endParaRPr/>
          </a:p>
        </p:txBody>
      </p:sp>
      <p:sp>
        <p:nvSpPr>
          <p:cNvPr id="464" name="Google Shape;464;p71"/>
          <p:cNvSpPr txBox="1">
            <a:spLocks noGrp="1"/>
          </p:cNvSpPr>
          <p:nvPr>
            <p:ph type="body" idx="1"/>
          </p:nvPr>
        </p:nvSpPr>
        <p:spPr>
          <a:xfrm>
            <a:off x="3245650" y="628850"/>
            <a:ext cx="5566200" cy="38538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a:lvl1pPr>
            <a:lvl2pPr marL="914400" lvl="1" indent="-304800" algn="l">
              <a:lnSpc>
                <a:spcPct val="100000"/>
              </a:lnSpc>
              <a:spcBef>
                <a:spcPts val="500"/>
              </a:spcBef>
              <a:spcAft>
                <a:spcPts val="0"/>
              </a:spcAft>
              <a:buSzPts val="1200"/>
              <a:buChar char="–"/>
              <a:defRPr/>
            </a:lvl2pPr>
            <a:lvl3pPr marL="1371600" lvl="2" indent="-304800" algn="l">
              <a:lnSpc>
                <a:spcPct val="100000"/>
              </a:lnSpc>
              <a:spcBef>
                <a:spcPts val="500"/>
              </a:spcBef>
              <a:spcAft>
                <a:spcPts val="0"/>
              </a:spcAft>
              <a:buSzPts val="1200"/>
              <a:buChar char="•"/>
              <a:defRPr/>
            </a:lvl3pPr>
            <a:lvl4pPr marL="1828800" lvl="3" indent="-304800" algn="l">
              <a:lnSpc>
                <a:spcPct val="100000"/>
              </a:lnSpc>
              <a:spcBef>
                <a:spcPts val="500"/>
              </a:spcBef>
              <a:spcAft>
                <a:spcPts val="0"/>
              </a:spcAft>
              <a:buSzPts val="1200"/>
              <a:buChar char="–"/>
              <a:defRPr/>
            </a:lvl4pPr>
            <a:lvl5pPr marL="2286000" lvl="4" indent="-304800" algn="l">
              <a:lnSpc>
                <a:spcPct val="100000"/>
              </a:lnSpc>
              <a:spcBef>
                <a:spcPts val="500"/>
              </a:spcBef>
              <a:spcAft>
                <a:spcPts val="0"/>
              </a:spcAft>
              <a:buSzPts val="1200"/>
              <a:buChar char="•"/>
              <a:defRPr/>
            </a:lvl5pPr>
            <a:lvl6pPr marL="2743200" lvl="5" indent="-304800" algn="l">
              <a:lnSpc>
                <a:spcPct val="100000"/>
              </a:lnSpc>
              <a:spcBef>
                <a:spcPts val="500"/>
              </a:spcBef>
              <a:spcAft>
                <a:spcPts val="0"/>
              </a:spcAft>
              <a:buSzPts val="1200"/>
              <a:buChar char="–"/>
              <a:defRPr/>
            </a:lvl6pPr>
            <a:lvl7pPr marL="3200400" lvl="6" indent="-304800" algn="l">
              <a:lnSpc>
                <a:spcPct val="100000"/>
              </a:lnSpc>
              <a:spcBef>
                <a:spcPts val="500"/>
              </a:spcBef>
              <a:spcAft>
                <a:spcPts val="0"/>
              </a:spcAft>
              <a:buSzPts val="1200"/>
              <a:buChar char="•"/>
              <a:defRPr/>
            </a:lvl7pPr>
            <a:lvl8pPr marL="3657600" lvl="7" indent="-304800" algn="l">
              <a:lnSpc>
                <a:spcPct val="100000"/>
              </a:lnSpc>
              <a:spcBef>
                <a:spcPts val="500"/>
              </a:spcBef>
              <a:spcAft>
                <a:spcPts val="0"/>
              </a:spcAft>
              <a:buSzPts val="1200"/>
              <a:buChar char="–"/>
              <a:defRPr/>
            </a:lvl8pPr>
            <a:lvl9pPr marL="4114800" lvl="8" indent="-304800" algn="l">
              <a:lnSpc>
                <a:spcPct val="100000"/>
              </a:lnSpc>
              <a:spcBef>
                <a:spcPts val="500"/>
              </a:spcBef>
              <a:spcAft>
                <a:spcPts val="500"/>
              </a:spcAft>
              <a:buSzPts val="1200"/>
              <a:buChar char="•"/>
              <a:defRPr/>
            </a:lvl9pPr>
          </a:lstStyle>
          <a:p>
            <a:endParaRPr/>
          </a:p>
        </p:txBody>
      </p:sp>
      <p:sp>
        <p:nvSpPr>
          <p:cNvPr id="465" name="Google Shape;465;p71"/>
          <p:cNvSpPr txBox="1">
            <a:spLocks noGrp="1"/>
          </p:cNvSpPr>
          <p:nvPr>
            <p:ph type="subTitle" idx="2"/>
          </p:nvPr>
        </p:nvSpPr>
        <p:spPr>
          <a:xfrm>
            <a:off x="1322775" y="4739025"/>
            <a:ext cx="6001200" cy="2364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a:endParaRPr/>
          </a:p>
        </p:txBody>
      </p:sp>
      <p:sp>
        <p:nvSpPr>
          <p:cNvPr id="466" name="Google Shape;466;p71"/>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Arial"/>
                <a:ea typeface="Arial"/>
                <a:cs typeface="Arial"/>
                <a:sym typeface="Arial"/>
              </a:rPr>
              <a:t> </a:t>
            </a:r>
            <a:fld id="{00000000-1234-1234-1234-123412341234}" type="slidenum">
              <a:rPr lang="en" sz="600" b="0" i="0" u="none" strike="noStrike" cap="none">
                <a:solidFill>
                  <a:srgbClr val="000000"/>
                </a:solidFill>
                <a:latin typeface="Arial"/>
                <a:ea typeface="Arial"/>
                <a:cs typeface="Arial"/>
                <a:sym typeface="Arial"/>
              </a:rPr>
              <a:t>‹#›</a:t>
            </a:fld>
            <a:r>
              <a:rPr lang="en" sz="600" b="0" i="0" u="none" strike="noStrike" cap="none">
                <a:solidFill>
                  <a:srgbClr val="000000"/>
                </a:solidFill>
                <a:latin typeface="Arial"/>
                <a:ea typeface="Arial"/>
                <a:cs typeface="Arial"/>
                <a:sym typeface="Arial"/>
              </a:rPr>
              <a:t> </a:t>
            </a:r>
            <a:endParaRPr sz="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ontent 3 Ribbons">
  <p:cSld name="CUSTOM_15">
    <p:spTree>
      <p:nvGrpSpPr>
        <p:cNvPr id="1" name="Shape 467"/>
        <p:cNvGrpSpPr/>
        <p:nvPr/>
      </p:nvGrpSpPr>
      <p:grpSpPr>
        <a:xfrm>
          <a:off x="0" y="0"/>
          <a:ext cx="0" cy="0"/>
          <a:chOff x="0" y="0"/>
          <a:chExt cx="0" cy="0"/>
        </a:xfrm>
      </p:grpSpPr>
      <p:sp>
        <p:nvSpPr>
          <p:cNvPr id="468" name="Google Shape;468;p72"/>
          <p:cNvSpPr txBox="1">
            <a:spLocks noGrp="1"/>
          </p:cNvSpPr>
          <p:nvPr>
            <p:ph type="subTitle" idx="1"/>
          </p:nvPr>
        </p:nvSpPr>
        <p:spPr>
          <a:xfrm>
            <a:off x="0" y="321475"/>
            <a:ext cx="1887000" cy="435000"/>
          </a:xfrm>
          <a:prstGeom prst="rect">
            <a:avLst/>
          </a:prstGeom>
          <a:solidFill>
            <a:schemeClr val="dk1"/>
          </a:solidFill>
          <a:ln>
            <a:noFill/>
          </a:ln>
        </p:spPr>
        <p:txBody>
          <a:bodyPr spcFirstLastPara="1" wrap="square" lIns="182875" tIns="91425" rIns="182875" bIns="91425" anchor="ctr" anchorCtr="0">
            <a:noAutofit/>
          </a:bodyPr>
          <a:lstStyle>
            <a:lvl1pPr lvl="0" algn="l">
              <a:lnSpc>
                <a:spcPct val="100000"/>
              </a:lnSpc>
              <a:spcBef>
                <a:spcPts val="0"/>
              </a:spcBef>
              <a:spcAft>
                <a:spcPts val="0"/>
              </a:spcAft>
              <a:buSzPts val="1200"/>
              <a:buNone/>
              <a:defRPr sz="2000">
                <a:solidFill>
                  <a:srgbClr val="FFFFFF"/>
                </a:solidFill>
                <a:latin typeface="Georgia"/>
                <a:ea typeface="Georgia"/>
                <a:cs typeface="Georgia"/>
                <a:sym typeface="Georgia"/>
              </a:defRPr>
            </a:lvl1pPr>
            <a:lvl2pPr lvl="1" algn="l">
              <a:lnSpc>
                <a:spcPct val="100000"/>
              </a:lnSpc>
              <a:spcBef>
                <a:spcPts val="0"/>
              </a:spcBef>
              <a:spcAft>
                <a:spcPts val="0"/>
              </a:spcAft>
              <a:buSzPts val="1200"/>
              <a:buNone/>
              <a:defRPr sz="2000">
                <a:solidFill>
                  <a:srgbClr val="FFFFFF"/>
                </a:solidFill>
                <a:latin typeface="Georgia"/>
                <a:ea typeface="Georgia"/>
                <a:cs typeface="Georgia"/>
                <a:sym typeface="Georgia"/>
              </a:defRPr>
            </a:lvl2pPr>
            <a:lvl3pPr lvl="2" algn="l">
              <a:lnSpc>
                <a:spcPct val="100000"/>
              </a:lnSpc>
              <a:spcBef>
                <a:spcPts val="0"/>
              </a:spcBef>
              <a:spcAft>
                <a:spcPts val="0"/>
              </a:spcAft>
              <a:buSzPts val="1200"/>
              <a:buNone/>
              <a:defRPr sz="2000">
                <a:solidFill>
                  <a:srgbClr val="FFFFFF"/>
                </a:solidFill>
                <a:latin typeface="Georgia"/>
                <a:ea typeface="Georgia"/>
                <a:cs typeface="Georgia"/>
                <a:sym typeface="Georgia"/>
              </a:defRPr>
            </a:lvl3pPr>
            <a:lvl4pPr lvl="3" algn="l">
              <a:lnSpc>
                <a:spcPct val="100000"/>
              </a:lnSpc>
              <a:spcBef>
                <a:spcPts val="0"/>
              </a:spcBef>
              <a:spcAft>
                <a:spcPts val="0"/>
              </a:spcAft>
              <a:buSzPts val="1200"/>
              <a:buNone/>
              <a:defRPr sz="2000">
                <a:solidFill>
                  <a:srgbClr val="FFFFFF"/>
                </a:solidFill>
                <a:latin typeface="Georgia"/>
                <a:ea typeface="Georgia"/>
                <a:cs typeface="Georgia"/>
                <a:sym typeface="Georgia"/>
              </a:defRPr>
            </a:lvl4pPr>
            <a:lvl5pPr lvl="4" algn="l">
              <a:lnSpc>
                <a:spcPct val="100000"/>
              </a:lnSpc>
              <a:spcBef>
                <a:spcPts val="0"/>
              </a:spcBef>
              <a:spcAft>
                <a:spcPts val="0"/>
              </a:spcAft>
              <a:buSzPts val="1200"/>
              <a:buNone/>
              <a:defRPr sz="2000">
                <a:solidFill>
                  <a:srgbClr val="FFFFFF"/>
                </a:solidFill>
                <a:latin typeface="Georgia"/>
                <a:ea typeface="Georgia"/>
                <a:cs typeface="Georgia"/>
                <a:sym typeface="Georgia"/>
              </a:defRPr>
            </a:lvl5pPr>
            <a:lvl6pPr lvl="5" algn="l">
              <a:lnSpc>
                <a:spcPct val="100000"/>
              </a:lnSpc>
              <a:spcBef>
                <a:spcPts val="0"/>
              </a:spcBef>
              <a:spcAft>
                <a:spcPts val="0"/>
              </a:spcAft>
              <a:buSzPts val="1200"/>
              <a:buNone/>
              <a:defRPr sz="2000">
                <a:solidFill>
                  <a:srgbClr val="FFFFFF"/>
                </a:solidFill>
                <a:latin typeface="Georgia"/>
                <a:ea typeface="Georgia"/>
                <a:cs typeface="Georgia"/>
                <a:sym typeface="Georgia"/>
              </a:defRPr>
            </a:lvl6pPr>
            <a:lvl7pPr lvl="6" algn="l">
              <a:lnSpc>
                <a:spcPct val="100000"/>
              </a:lnSpc>
              <a:spcBef>
                <a:spcPts val="0"/>
              </a:spcBef>
              <a:spcAft>
                <a:spcPts val="0"/>
              </a:spcAft>
              <a:buSzPts val="1200"/>
              <a:buNone/>
              <a:defRPr sz="2000">
                <a:solidFill>
                  <a:srgbClr val="FFFFFF"/>
                </a:solidFill>
                <a:latin typeface="Georgia"/>
                <a:ea typeface="Georgia"/>
                <a:cs typeface="Georgia"/>
                <a:sym typeface="Georgia"/>
              </a:defRPr>
            </a:lvl7pPr>
            <a:lvl8pPr lvl="7" algn="l">
              <a:lnSpc>
                <a:spcPct val="100000"/>
              </a:lnSpc>
              <a:spcBef>
                <a:spcPts val="0"/>
              </a:spcBef>
              <a:spcAft>
                <a:spcPts val="0"/>
              </a:spcAft>
              <a:buSzPts val="1200"/>
              <a:buNone/>
              <a:defRPr sz="2000">
                <a:solidFill>
                  <a:srgbClr val="FFFFFF"/>
                </a:solidFill>
                <a:latin typeface="Georgia"/>
                <a:ea typeface="Georgia"/>
                <a:cs typeface="Georgia"/>
                <a:sym typeface="Georgia"/>
              </a:defRPr>
            </a:lvl8pPr>
            <a:lvl9pPr lvl="8" algn="l">
              <a:lnSpc>
                <a:spcPct val="100000"/>
              </a:lnSpc>
              <a:spcBef>
                <a:spcPts val="0"/>
              </a:spcBef>
              <a:spcAft>
                <a:spcPts val="0"/>
              </a:spcAft>
              <a:buSzPts val="1200"/>
              <a:buNone/>
              <a:defRPr sz="2000">
                <a:solidFill>
                  <a:srgbClr val="FFFFFF"/>
                </a:solidFill>
                <a:latin typeface="Georgia"/>
                <a:ea typeface="Georgia"/>
                <a:cs typeface="Georgia"/>
                <a:sym typeface="Georgia"/>
              </a:defRPr>
            </a:lvl9pPr>
          </a:lstStyle>
          <a:p>
            <a:endParaRPr/>
          </a:p>
        </p:txBody>
      </p:sp>
      <p:sp>
        <p:nvSpPr>
          <p:cNvPr id="469" name="Google Shape;469;p72"/>
          <p:cNvSpPr txBox="1">
            <a:spLocks noGrp="1"/>
          </p:cNvSpPr>
          <p:nvPr>
            <p:ph type="subTitle" idx="2"/>
          </p:nvPr>
        </p:nvSpPr>
        <p:spPr>
          <a:xfrm>
            <a:off x="584925" y="649425"/>
            <a:ext cx="2914800" cy="435000"/>
          </a:xfrm>
          <a:prstGeom prst="rect">
            <a:avLst/>
          </a:prstGeom>
          <a:solidFill>
            <a:schemeClr val="dk1"/>
          </a:solidFill>
          <a:ln>
            <a:noFill/>
          </a:ln>
        </p:spPr>
        <p:txBody>
          <a:bodyPr spcFirstLastPara="1" wrap="square" lIns="182875" tIns="91425" rIns="182875" bIns="91425" anchor="ctr" anchorCtr="0">
            <a:noAutofit/>
          </a:bodyPr>
          <a:lstStyle>
            <a:lvl1pPr lvl="0" algn="l">
              <a:lnSpc>
                <a:spcPct val="100000"/>
              </a:lnSpc>
              <a:spcBef>
                <a:spcPts val="0"/>
              </a:spcBef>
              <a:spcAft>
                <a:spcPts val="0"/>
              </a:spcAft>
              <a:buSzPts val="1200"/>
              <a:buNone/>
              <a:defRPr sz="2000">
                <a:solidFill>
                  <a:srgbClr val="FFFFFF"/>
                </a:solidFill>
                <a:latin typeface="Georgia"/>
                <a:ea typeface="Georgia"/>
                <a:cs typeface="Georgia"/>
                <a:sym typeface="Georgia"/>
              </a:defRPr>
            </a:lvl1pPr>
            <a:lvl2pPr lvl="1" algn="l">
              <a:lnSpc>
                <a:spcPct val="100000"/>
              </a:lnSpc>
              <a:spcBef>
                <a:spcPts val="0"/>
              </a:spcBef>
              <a:spcAft>
                <a:spcPts val="0"/>
              </a:spcAft>
              <a:buSzPts val="1200"/>
              <a:buNone/>
              <a:defRPr sz="2000">
                <a:solidFill>
                  <a:srgbClr val="FFFFFF"/>
                </a:solidFill>
                <a:latin typeface="Georgia"/>
                <a:ea typeface="Georgia"/>
                <a:cs typeface="Georgia"/>
                <a:sym typeface="Georgia"/>
              </a:defRPr>
            </a:lvl2pPr>
            <a:lvl3pPr lvl="2" algn="l">
              <a:lnSpc>
                <a:spcPct val="100000"/>
              </a:lnSpc>
              <a:spcBef>
                <a:spcPts val="0"/>
              </a:spcBef>
              <a:spcAft>
                <a:spcPts val="0"/>
              </a:spcAft>
              <a:buSzPts val="1200"/>
              <a:buNone/>
              <a:defRPr sz="2000">
                <a:solidFill>
                  <a:srgbClr val="FFFFFF"/>
                </a:solidFill>
                <a:latin typeface="Georgia"/>
                <a:ea typeface="Georgia"/>
                <a:cs typeface="Georgia"/>
                <a:sym typeface="Georgia"/>
              </a:defRPr>
            </a:lvl3pPr>
            <a:lvl4pPr lvl="3" algn="l">
              <a:lnSpc>
                <a:spcPct val="100000"/>
              </a:lnSpc>
              <a:spcBef>
                <a:spcPts val="0"/>
              </a:spcBef>
              <a:spcAft>
                <a:spcPts val="0"/>
              </a:spcAft>
              <a:buSzPts val="1200"/>
              <a:buNone/>
              <a:defRPr sz="2000">
                <a:solidFill>
                  <a:srgbClr val="FFFFFF"/>
                </a:solidFill>
                <a:latin typeface="Georgia"/>
                <a:ea typeface="Georgia"/>
                <a:cs typeface="Georgia"/>
                <a:sym typeface="Georgia"/>
              </a:defRPr>
            </a:lvl4pPr>
            <a:lvl5pPr lvl="4" algn="l">
              <a:lnSpc>
                <a:spcPct val="100000"/>
              </a:lnSpc>
              <a:spcBef>
                <a:spcPts val="0"/>
              </a:spcBef>
              <a:spcAft>
                <a:spcPts val="0"/>
              </a:spcAft>
              <a:buSzPts val="1200"/>
              <a:buNone/>
              <a:defRPr sz="2000">
                <a:solidFill>
                  <a:srgbClr val="FFFFFF"/>
                </a:solidFill>
                <a:latin typeface="Georgia"/>
                <a:ea typeface="Georgia"/>
                <a:cs typeface="Georgia"/>
                <a:sym typeface="Georgia"/>
              </a:defRPr>
            </a:lvl5pPr>
            <a:lvl6pPr lvl="5" algn="l">
              <a:lnSpc>
                <a:spcPct val="100000"/>
              </a:lnSpc>
              <a:spcBef>
                <a:spcPts val="0"/>
              </a:spcBef>
              <a:spcAft>
                <a:spcPts val="0"/>
              </a:spcAft>
              <a:buSzPts val="1200"/>
              <a:buNone/>
              <a:defRPr sz="2000">
                <a:solidFill>
                  <a:srgbClr val="FFFFFF"/>
                </a:solidFill>
                <a:latin typeface="Georgia"/>
                <a:ea typeface="Georgia"/>
                <a:cs typeface="Georgia"/>
                <a:sym typeface="Georgia"/>
              </a:defRPr>
            </a:lvl6pPr>
            <a:lvl7pPr lvl="6" algn="l">
              <a:lnSpc>
                <a:spcPct val="100000"/>
              </a:lnSpc>
              <a:spcBef>
                <a:spcPts val="0"/>
              </a:spcBef>
              <a:spcAft>
                <a:spcPts val="0"/>
              </a:spcAft>
              <a:buSzPts val="1200"/>
              <a:buNone/>
              <a:defRPr sz="2000">
                <a:solidFill>
                  <a:srgbClr val="FFFFFF"/>
                </a:solidFill>
                <a:latin typeface="Georgia"/>
                <a:ea typeface="Georgia"/>
                <a:cs typeface="Georgia"/>
                <a:sym typeface="Georgia"/>
              </a:defRPr>
            </a:lvl7pPr>
            <a:lvl8pPr lvl="7" algn="l">
              <a:lnSpc>
                <a:spcPct val="100000"/>
              </a:lnSpc>
              <a:spcBef>
                <a:spcPts val="0"/>
              </a:spcBef>
              <a:spcAft>
                <a:spcPts val="0"/>
              </a:spcAft>
              <a:buSzPts val="1200"/>
              <a:buNone/>
              <a:defRPr sz="2000">
                <a:solidFill>
                  <a:srgbClr val="FFFFFF"/>
                </a:solidFill>
                <a:latin typeface="Georgia"/>
                <a:ea typeface="Georgia"/>
                <a:cs typeface="Georgia"/>
                <a:sym typeface="Georgia"/>
              </a:defRPr>
            </a:lvl8pPr>
            <a:lvl9pPr lvl="8" algn="l">
              <a:lnSpc>
                <a:spcPct val="100000"/>
              </a:lnSpc>
              <a:spcBef>
                <a:spcPts val="0"/>
              </a:spcBef>
              <a:spcAft>
                <a:spcPts val="0"/>
              </a:spcAft>
              <a:buSzPts val="1200"/>
              <a:buNone/>
              <a:defRPr sz="2000">
                <a:solidFill>
                  <a:srgbClr val="FFFFFF"/>
                </a:solidFill>
                <a:latin typeface="Georgia"/>
                <a:ea typeface="Georgia"/>
                <a:cs typeface="Georgia"/>
                <a:sym typeface="Georgia"/>
              </a:defRPr>
            </a:lvl9pPr>
          </a:lstStyle>
          <a:p>
            <a:endParaRPr/>
          </a:p>
        </p:txBody>
      </p:sp>
      <p:sp>
        <p:nvSpPr>
          <p:cNvPr id="470" name="Google Shape;470;p72"/>
          <p:cNvSpPr txBox="1">
            <a:spLocks noGrp="1"/>
          </p:cNvSpPr>
          <p:nvPr>
            <p:ph type="subTitle" idx="3"/>
          </p:nvPr>
        </p:nvSpPr>
        <p:spPr>
          <a:xfrm>
            <a:off x="268300" y="988025"/>
            <a:ext cx="2626500" cy="435000"/>
          </a:xfrm>
          <a:prstGeom prst="rect">
            <a:avLst/>
          </a:prstGeom>
          <a:solidFill>
            <a:schemeClr val="dk1"/>
          </a:solidFill>
          <a:ln>
            <a:noFill/>
          </a:ln>
        </p:spPr>
        <p:txBody>
          <a:bodyPr spcFirstLastPara="1" wrap="square" lIns="182875" tIns="91425" rIns="182875" bIns="91425" anchor="ctr" anchorCtr="0">
            <a:noAutofit/>
          </a:bodyPr>
          <a:lstStyle>
            <a:lvl1pPr lvl="0" algn="l">
              <a:lnSpc>
                <a:spcPct val="100000"/>
              </a:lnSpc>
              <a:spcBef>
                <a:spcPts val="0"/>
              </a:spcBef>
              <a:spcAft>
                <a:spcPts val="0"/>
              </a:spcAft>
              <a:buSzPts val="1200"/>
              <a:buNone/>
              <a:defRPr sz="2000">
                <a:solidFill>
                  <a:srgbClr val="FFFFFF"/>
                </a:solidFill>
                <a:latin typeface="Georgia"/>
                <a:ea typeface="Georgia"/>
                <a:cs typeface="Georgia"/>
                <a:sym typeface="Georgia"/>
              </a:defRPr>
            </a:lvl1pPr>
            <a:lvl2pPr lvl="1" algn="l">
              <a:lnSpc>
                <a:spcPct val="100000"/>
              </a:lnSpc>
              <a:spcBef>
                <a:spcPts val="0"/>
              </a:spcBef>
              <a:spcAft>
                <a:spcPts val="0"/>
              </a:spcAft>
              <a:buSzPts val="1200"/>
              <a:buNone/>
              <a:defRPr sz="2000">
                <a:solidFill>
                  <a:srgbClr val="FFFFFF"/>
                </a:solidFill>
                <a:latin typeface="Georgia"/>
                <a:ea typeface="Georgia"/>
                <a:cs typeface="Georgia"/>
                <a:sym typeface="Georgia"/>
              </a:defRPr>
            </a:lvl2pPr>
            <a:lvl3pPr lvl="2" algn="l">
              <a:lnSpc>
                <a:spcPct val="100000"/>
              </a:lnSpc>
              <a:spcBef>
                <a:spcPts val="0"/>
              </a:spcBef>
              <a:spcAft>
                <a:spcPts val="0"/>
              </a:spcAft>
              <a:buSzPts val="1200"/>
              <a:buNone/>
              <a:defRPr sz="2000">
                <a:solidFill>
                  <a:srgbClr val="FFFFFF"/>
                </a:solidFill>
                <a:latin typeface="Georgia"/>
                <a:ea typeface="Georgia"/>
                <a:cs typeface="Georgia"/>
                <a:sym typeface="Georgia"/>
              </a:defRPr>
            </a:lvl3pPr>
            <a:lvl4pPr lvl="3" algn="l">
              <a:lnSpc>
                <a:spcPct val="100000"/>
              </a:lnSpc>
              <a:spcBef>
                <a:spcPts val="0"/>
              </a:spcBef>
              <a:spcAft>
                <a:spcPts val="0"/>
              </a:spcAft>
              <a:buSzPts val="1200"/>
              <a:buNone/>
              <a:defRPr sz="2000">
                <a:solidFill>
                  <a:srgbClr val="FFFFFF"/>
                </a:solidFill>
                <a:latin typeface="Georgia"/>
                <a:ea typeface="Georgia"/>
                <a:cs typeface="Georgia"/>
                <a:sym typeface="Georgia"/>
              </a:defRPr>
            </a:lvl4pPr>
            <a:lvl5pPr lvl="4" algn="l">
              <a:lnSpc>
                <a:spcPct val="100000"/>
              </a:lnSpc>
              <a:spcBef>
                <a:spcPts val="0"/>
              </a:spcBef>
              <a:spcAft>
                <a:spcPts val="0"/>
              </a:spcAft>
              <a:buSzPts val="1200"/>
              <a:buNone/>
              <a:defRPr sz="2000">
                <a:solidFill>
                  <a:srgbClr val="FFFFFF"/>
                </a:solidFill>
                <a:latin typeface="Georgia"/>
                <a:ea typeface="Georgia"/>
                <a:cs typeface="Georgia"/>
                <a:sym typeface="Georgia"/>
              </a:defRPr>
            </a:lvl5pPr>
            <a:lvl6pPr lvl="5" algn="l">
              <a:lnSpc>
                <a:spcPct val="100000"/>
              </a:lnSpc>
              <a:spcBef>
                <a:spcPts val="0"/>
              </a:spcBef>
              <a:spcAft>
                <a:spcPts val="0"/>
              </a:spcAft>
              <a:buSzPts val="1200"/>
              <a:buNone/>
              <a:defRPr sz="2000">
                <a:solidFill>
                  <a:srgbClr val="FFFFFF"/>
                </a:solidFill>
                <a:latin typeface="Georgia"/>
                <a:ea typeface="Georgia"/>
                <a:cs typeface="Georgia"/>
                <a:sym typeface="Georgia"/>
              </a:defRPr>
            </a:lvl6pPr>
            <a:lvl7pPr lvl="6" algn="l">
              <a:lnSpc>
                <a:spcPct val="100000"/>
              </a:lnSpc>
              <a:spcBef>
                <a:spcPts val="0"/>
              </a:spcBef>
              <a:spcAft>
                <a:spcPts val="0"/>
              </a:spcAft>
              <a:buSzPts val="1200"/>
              <a:buNone/>
              <a:defRPr sz="2000">
                <a:solidFill>
                  <a:srgbClr val="FFFFFF"/>
                </a:solidFill>
                <a:latin typeface="Georgia"/>
                <a:ea typeface="Georgia"/>
                <a:cs typeface="Georgia"/>
                <a:sym typeface="Georgia"/>
              </a:defRPr>
            </a:lvl7pPr>
            <a:lvl8pPr lvl="7" algn="l">
              <a:lnSpc>
                <a:spcPct val="100000"/>
              </a:lnSpc>
              <a:spcBef>
                <a:spcPts val="0"/>
              </a:spcBef>
              <a:spcAft>
                <a:spcPts val="0"/>
              </a:spcAft>
              <a:buSzPts val="1200"/>
              <a:buNone/>
              <a:defRPr sz="2000">
                <a:solidFill>
                  <a:srgbClr val="FFFFFF"/>
                </a:solidFill>
                <a:latin typeface="Georgia"/>
                <a:ea typeface="Georgia"/>
                <a:cs typeface="Georgia"/>
                <a:sym typeface="Georgia"/>
              </a:defRPr>
            </a:lvl8pPr>
            <a:lvl9pPr lvl="8" algn="l">
              <a:lnSpc>
                <a:spcPct val="100000"/>
              </a:lnSpc>
              <a:spcBef>
                <a:spcPts val="0"/>
              </a:spcBef>
              <a:spcAft>
                <a:spcPts val="0"/>
              </a:spcAft>
              <a:buSzPts val="1200"/>
              <a:buNone/>
              <a:defRPr sz="2000">
                <a:solidFill>
                  <a:srgbClr val="FFFFFF"/>
                </a:solidFill>
                <a:latin typeface="Georgia"/>
                <a:ea typeface="Georgia"/>
                <a:cs typeface="Georgia"/>
                <a:sym typeface="Georgia"/>
              </a:defRPr>
            </a:lvl9pPr>
          </a:lstStyle>
          <a:p>
            <a:endParaRPr/>
          </a:p>
        </p:txBody>
      </p:sp>
      <p:sp>
        <p:nvSpPr>
          <p:cNvPr id="471" name="Google Shape;471;p72"/>
          <p:cNvSpPr txBox="1">
            <a:spLocks noGrp="1"/>
          </p:cNvSpPr>
          <p:nvPr>
            <p:ph type="body" idx="4"/>
          </p:nvPr>
        </p:nvSpPr>
        <p:spPr>
          <a:xfrm>
            <a:off x="332200" y="1577600"/>
            <a:ext cx="8479500" cy="30516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a:lvl1pPr>
            <a:lvl2pPr marL="914400" lvl="1" indent="-304800" algn="l">
              <a:lnSpc>
                <a:spcPct val="100000"/>
              </a:lnSpc>
              <a:spcBef>
                <a:spcPts val="500"/>
              </a:spcBef>
              <a:spcAft>
                <a:spcPts val="0"/>
              </a:spcAft>
              <a:buSzPts val="1200"/>
              <a:buChar char="–"/>
              <a:defRPr/>
            </a:lvl2pPr>
            <a:lvl3pPr marL="1371600" lvl="2" indent="-304800" algn="l">
              <a:lnSpc>
                <a:spcPct val="100000"/>
              </a:lnSpc>
              <a:spcBef>
                <a:spcPts val="500"/>
              </a:spcBef>
              <a:spcAft>
                <a:spcPts val="0"/>
              </a:spcAft>
              <a:buSzPts val="1200"/>
              <a:buChar char="•"/>
              <a:defRPr/>
            </a:lvl3pPr>
            <a:lvl4pPr marL="1828800" lvl="3" indent="-304800" algn="l">
              <a:lnSpc>
                <a:spcPct val="100000"/>
              </a:lnSpc>
              <a:spcBef>
                <a:spcPts val="500"/>
              </a:spcBef>
              <a:spcAft>
                <a:spcPts val="0"/>
              </a:spcAft>
              <a:buSzPts val="1200"/>
              <a:buChar char="–"/>
              <a:defRPr/>
            </a:lvl4pPr>
            <a:lvl5pPr marL="2286000" lvl="4" indent="-304800" algn="l">
              <a:lnSpc>
                <a:spcPct val="100000"/>
              </a:lnSpc>
              <a:spcBef>
                <a:spcPts val="500"/>
              </a:spcBef>
              <a:spcAft>
                <a:spcPts val="0"/>
              </a:spcAft>
              <a:buSzPts val="1200"/>
              <a:buChar char="•"/>
              <a:defRPr/>
            </a:lvl5pPr>
            <a:lvl6pPr marL="2743200" lvl="5" indent="-304800" algn="l">
              <a:lnSpc>
                <a:spcPct val="100000"/>
              </a:lnSpc>
              <a:spcBef>
                <a:spcPts val="500"/>
              </a:spcBef>
              <a:spcAft>
                <a:spcPts val="0"/>
              </a:spcAft>
              <a:buSzPts val="1200"/>
              <a:buChar char="–"/>
              <a:defRPr/>
            </a:lvl6pPr>
            <a:lvl7pPr marL="3200400" lvl="6" indent="-304800" algn="l">
              <a:lnSpc>
                <a:spcPct val="100000"/>
              </a:lnSpc>
              <a:spcBef>
                <a:spcPts val="500"/>
              </a:spcBef>
              <a:spcAft>
                <a:spcPts val="0"/>
              </a:spcAft>
              <a:buSzPts val="1200"/>
              <a:buChar char="•"/>
              <a:defRPr/>
            </a:lvl7pPr>
            <a:lvl8pPr marL="3657600" lvl="7" indent="-304800" algn="l">
              <a:lnSpc>
                <a:spcPct val="100000"/>
              </a:lnSpc>
              <a:spcBef>
                <a:spcPts val="500"/>
              </a:spcBef>
              <a:spcAft>
                <a:spcPts val="0"/>
              </a:spcAft>
              <a:buSzPts val="1200"/>
              <a:buChar char="–"/>
              <a:defRPr/>
            </a:lvl8pPr>
            <a:lvl9pPr marL="4114800" lvl="8" indent="-304800" algn="l">
              <a:lnSpc>
                <a:spcPct val="100000"/>
              </a:lnSpc>
              <a:spcBef>
                <a:spcPts val="500"/>
              </a:spcBef>
              <a:spcAft>
                <a:spcPts val="500"/>
              </a:spcAft>
              <a:buSzPts val="1200"/>
              <a:buChar char="•"/>
              <a:defRPr/>
            </a:lvl9pPr>
          </a:lstStyle>
          <a:p>
            <a:endParaRPr/>
          </a:p>
        </p:txBody>
      </p:sp>
      <p:sp>
        <p:nvSpPr>
          <p:cNvPr id="472" name="Google Shape;472;p72"/>
          <p:cNvSpPr txBox="1">
            <a:spLocks noGrp="1"/>
          </p:cNvSpPr>
          <p:nvPr>
            <p:ph type="subTitle" idx="5"/>
          </p:nvPr>
        </p:nvSpPr>
        <p:spPr>
          <a:xfrm>
            <a:off x="1322775" y="4739025"/>
            <a:ext cx="6001200" cy="2364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a:endParaRPr/>
          </a:p>
        </p:txBody>
      </p:sp>
      <p:sp>
        <p:nvSpPr>
          <p:cNvPr id="473" name="Google Shape;473;p72"/>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Arial"/>
                <a:ea typeface="Arial"/>
                <a:cs typeface="Arial"/>
                <a:sym typeface="Arial"/>
              </a:rPr>
              <a:t> </a:t>
            </a:r>
            <a:fld id="{00000000-1234-1234-1234-123412341234}" type="slidenum">
              <a:rPr lang="en" sz="600" b="0" i="0" u="none" strike="noStrike" cap="none">
                <a:solidFill>
                  <a:srgbClr val="000000"/>
                </a:solidFill>
                <a:latin typeface="Arial"/>
                <a:ea typeface="Arial"/>
                <a:cs typeface="Arial"/>
                <a:sym typeface="Arial"/>
              </a:rPr>
              <a:t>‹#›</a:t>
            </a:fld>
            <a:r>
              <a:rPr lang="en" sz="600" b="0" i="0" u="none" strike="noStrike" cap="none">
                <a:solidFill>
                  <a:srgbClr val="000000"/>
                </a:solidFill>
                <a:latin typeface="Arial"/>
                <a:ea typeface="Arial"/>
                <a:cs typeface="Arial"/>
                <a:sym typeface="Arial"/>
              </a:rPr>
              <a:t> </a:t>
            </a:r>
            <a:endParaRPr sz="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2 Body">
  <p:cSld name="CUSTOM_1">
    <p:spTree>
      <p:nvGrpSpPr>
        <p:cNvPr id="1" name="Shape 50"/>
        <p:cNvGrpSpPr/>
        <p:nvPr/>
      </p:nvGrpSpPr>
      <p:grpSpPr>
        <a:xfrm>
          <a:off x="0" y="0"/>
          <a:ext cx="0" cy="0"/>
          <a:chOff x="0" y="0"/>
          <a:chExt cx="0" cy="0"/>
        </a:xfrm>
      </p:grpSpPr>
      <p:sp>
        <p:nvSpPr>
          <p:cNvPr id="51" name="Google Shape;51;p22"/>
          <p:cNvSpPr txBox="1">
            <a:spLocks noGrp="1"/>
          </p:cNvSpPr>
          <p:nvPr>
            <p:ph type="body" idx="1"/>
          </p:nvPr>
        </p:nvSpPr>
        <p:spPr>
          <a:xfrm>
            <a:off x="332200" y="1577600"/>
            <a:ext cx="4105200" cy="30516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a:lvl1pPr>
            <a:lvl2pPr marL="914400" lvl="1" indent="-304800" algn="l">
              <a:lnSpc>
                <a:spcPct val="100000"/>
              </a:lnSpc>
              <a:spcBef>
                <a:spcPts val="500"/>
              </a:spcBef>
              <a:spcAft>
                <a:spcPts val="0"/>
              </a:spcAft>
              <a:buSzPts val="1200"/>
              <a:buChar char="–"/>
              <a:defRPr/>
            </a:lvl2pPr>
            <a:lvl3pPr marL="1371600" lvl="2" indent="-304800" algn="l">
              <a:lnSpc>
                <a:spcPct val="100000"/>
              </a:lnSpc>
              <a:spcBef>
                <a:spcPts val="500"/>
              </a:spcBef>
              <a:spcAft>
                <a:spcPts val="0"/>
              </a:spcAft>
              <a:buSzPts val="1200"/>
              <a:buChar char="•"/>
              <a:defRPr/>
            </a:lvl3pPr>
            <a:lvl4pPr marL="1828800" lvl="3" indent="-304800" algn="l">
              <a:lnSpc>
                <a:spcPct val="100000"/>
              </a:lnSpc>
              <a:spcBef>
                <a:spcPts val="500"/>
              </a:spcBef>
              <a:spcAft>
                <a:spcPts val="0"/>
              </a:spcAft>
              <a:buSzPts val="1200"/>
              <a:buChar char="–"/>
              <a:defRPr/>
            </a:lvl4pPr>
            <a:lvl5pPr marL="2286000" lvl="4" indent="-304800" algn="l">
              <a:lnSpc>
                <a:spcPct val="100000"/>
              </a:lnSpc>
              <a:spcBef>
                <a:spcPts val="500"/>
              </a:spcBef>
              <a:spcAft>
                <a:spcPts val="0"/>
              </a:spcAft>
              <a:buSzPts val="1200"/>
              <a:buChar char="•"/>
              <a:defRPr/>
            </a:lvl5pPr>
            <a:lvl6pPr marL="2743200" lvl="5" indent="-304800" algn="l">
              <a:lnSpc>
                <a:spcPct val="100000"/>
              </a:lnSpc>
              <a:spcBef>
                <a:spcPts val="500"/>
              </a:spcBef>
              <a:spcAft>
                <a:spcPts val="0"/>
              </a:spcAft>
              <a:buSzPts val="1200"/>
              <a:buChar char="–"/>
              <a:defRPr/>
            </a:lvl6pPr>
            <a:lvl7pPr marL="3200400" lvl="6" indent="-304800" algn="l">
              <a:lnSpc>
                <a:spcPct val="100000"/>
              </a:lnSpc>
              <a:spcBef>
                <a:spcPts val="500"/>
              </a:spcBef>
              <a:spcAft>
                <a:spcPts val="0"/>
              </a:spcAft>
              <a:buSzPts val="1200"/>
              <a:buChar char="•"/>
              <a:defRPr/>
            </a:lvl7pPr>
            <a:lvl8pPr marL="3657600" lvl="7" indent="-304800" algn="l">
              <a:lnSpc>
                <a:spcPct val="100000"/>
              </a:lnSpc>
              <a:spcBef>
                <a:spcPts val="500"/>
              </a:spcBef>
              <a:spcAft>
                <a:spcPts val="0"/>
              </a:spcAft>
              <a:buSzPts val="1200"/>
              <a:buChar char="–"/>
              <a:defRPr/>
            </a:lvl8pPr>
            <a:lvl9pPr marL="4114800" lvl="8" indent="-304800" algn="l">
              <a:lnSpc>
                <a:spcPct val="100000"/>
              </a:lnSpc>
              <a:spcBef>
                <a:spcPts val="500"/>
              </a:spcBef>
              <a:spcAft>
                <a:spcPts val="500"/>
              </a:spcAft>
              <a:buSzPts val="1200"/>
              <a:buChar char="•"/>
              <a:defRPr/>
            </a:lvl9pPr>
          </a:lstStyle>
          <a:p>
            <a:endParaRPr/>
          </a:p>
        </p:txBody>
      </p:sp>
      <p:sp>
        <p:nvSpPr>
          <p:cNvPr id="52" name="Google Shape;52;p22"/>
          <p:cNvSpPr txBox="1">
            <a:spLocks noGrp="1"/>
          </p:cNvSpPr>
          <p:nvPr>
            <p:ph type="body" idx="2"/>
          </p:nvPr>
        </p:nvSpPr>
        <p:spPr>
          <a:xfrm>
            <a:off x="4706550" y="1577600"/>
            <a:ext cx="4105200" cy="30516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a:lvl1pPr>
            <a:lvl2pPr marL="914400" lvl="1" indent="-304800" algn="l">
              <a:lnSpc>
                <a:spcPct val="100000"/>
              </a:lnSpc>
              <a:spcBef>
                <a:spcPts val="500"/>
              </a:spcBef>
              <a:spcAft>
                <a:spcPts val="0"/>
              </a:spcAft>
              <a:buSzPts val="1200"/>
              <a:buChar char="–"/>
              <a:defRPr/>
            </a:lvl2pPr>
            <a:lvl3pPr marL="1371600" lvl="2" indent="-304800" algn="l">
              <a:lnSpc>
                <a:spcPct val="100000"/>
              </a:lnSpc>
              <a:spcBef>
                <a:spcPts val="500"/>
              </a:spcBef>
              <a:spcAft>
                <a:spcPts val="0"/>
              </a:spcAft>
              <a:buSzPts val="1200"/>
              <a:buChar char="•"/>
              <a:defRPr/>
            </a:lvl3pPr>
            <a:lvl4pPr marL="1828800" lvl="3" indent="-304800" algn="l">
              <a:lnSpc>
                <a:spcPct val="100000"/>
              </a:lnSpc>
              <a:spcBef>
                <a:spcPts val="500"/>
              </a:spcBef>
              <a:spcAft>
                <a:spcPts val="0"/>
              </a:spcAft>
              <a:buSzPts val="1200"/>
              <a:buChar char="–"/>
              <a:defRPr/>
            </a:lvl4pPr>
            <a:lvl5pPr marL="2286000" lvl="4" indent="-304800" algn="l">
              <a:lnSpc>
                <a:spcPct val="100000"/>
              </a:lnSpc>
              <a:spcBef>
                <a:spcPts val="500"/>
              </a:spcBef>
              <a:spcAft>
                <a:spcPts val="0"/>
              </a:spcAft>
              <a:buSzPts val="1200"/>
              <a:buChar char="•"/>
              <a:defRPr/>
            </a:lvl5pPr>
            <a:lvl6pPr marL="2743200" lvl="5" indent="-304800" algn="l">
              <a:lnSpc>
                <a:spcPct val="100000"/>
              </a:lnSpc>
              <a:spcBef>
                <a:spcPts val="500"/>
              </a:spcBef>
              <a:spcAft>
                <a:spcPts val="0"/>
              </a:spcAft>
              <a:buSzPts val="1200"/>
              <a:buChar char="–"/>
              <a:defRPr/>
            </a:lvl6pPr>
            <a:lvl7pPr marL="3200400" lvl="6" indent="-304800" algn="l">
              <a:lnSpc>
                <a:spcPct val="100000"/>
              </a:lnSpc>
              <a:spcBef>
                <a:spcPts val="500"/>
              </a:spcBef>
              <a:spcAft>
                <a:spcPts val="0"/>
              </a:spcAft>
              <a:buSzPts val="1200"/>
              <a:buChar char="•"/>
              <a:defRPr/>
            </a:lvl7pPr>
            <a:lvl8pPr marL="3657600" lvl="7" indent="-304800" algn="l">
              <a:lnSpc>
                <a:spcPct val="100000"/>
              </a:lnSpc>
              <a:spcBef>
                <a:spcPts val="500"/>
              </a:spcBef>
              <a:spcAft>
                <a:spcPts val="0"/>
              </a:spcAft>
              <a:buSzPts val="1200"/>
              <a:buChar char="–"/>
              <a:defRPr/>
            </a:lvl8pPr>
            <a:lvl9pPr marL="4114800" lvl="8" indent="-304800" algn="l">
              <a:lnSpc>
                <a:spcPct val="100000"/>
              </a:lnSpc>
              <a:spcBef>
                <a:spcPts val="500"/>
              </a:spcBef>
              <a:spcAft>
                <a:spcPts val="500"/>
              </a:spcAft>
              <a:buSzPts val="1200"/>
              <a:buChar char="•"/>
              <a:defRPr/>
            </a:lvl9pPr>
          </a:lstStyle>
          <a:p>
            <a:endParaRPr/>
          </a:p>
        </p:txBody>
      </p:sp>
      <p:sp>
        <p:nvSpPr>
          <p:cNvPr id="53" name="Google Shape;53;p22"/>
          <p:cNvSpPr txBox="1">
            <a:spLocks noGrp="1"/>
          </p:cNvSpPr>
          <p:nvPr>
            <p:ph type="subTitle" idx="3"/>
          </p:nvPr>
        </p:nvSpPr>
        <p:spPr>
          <a:xfrm>
            <a:off x="1322775" y="4739025"/>
            <a:ext cx="6001200" cy="2364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a:endParaRPr/>
          </a:p>
        </p:txBody>
      </p:sp>
      <p:sp>
        <p:nvSpPr>
          <p:cNvPr id="54" name="Google Shape;54;p22"/>
          <p:cNvSpPr txBox="1">
            <a:spLocks noGrp="1"/>
          </p:cNvSpPr>
          <p:nvPr>
            <p:ph type="title"/>
          </p:nvPr>
        </p:nvSpPr>
        <p:spPr>
          <a:xfrm>
            <a:off x="332185" y="324001"/>
            <a:ext cx="8479500" cy="10404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SzPts val="2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5" name="Google Shape;55;p22"/>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Arial"/>
                <a:ea typeface="Arial"/>
                <a:cs typeface="Arial"/>
                <a:sym typeface="Arial"/>
              </a:rPr>
              <a:t> </a:t>
            </a:r>
            <a:fld id="{00000000-1234-1234-1234-123412341234}" type="slidenum">
              <a:rPr lang="en" sz="600" b="0" i="0" u="none" strike="noStrike" cap="none">
                <a:solidFill>
                  <a:srgbClr val="000000"/>
                </a:solidFill>
                <a:latin typeface="Arial"/>
                <a:ea typeface="Arial"/>
                <a:cs typeface="Arial"/>
                <a:sym typeface="Arial"/>
              </a:rPr>
              <a:t>‹#›</a:t>
            </a:fld>
            <a:r>
              <a:rPr lang="en" sz="600" b="0" i="0" u="none" strike="noStrike" cap="none">
                <a:solidFill>
                  <a:srgbClr val="000000"/>
                </a:solidFill>
                <a:latin typeface="Arial"/>
                <a:ea typeface="Arial"/>
                <a:cs typeface="Arial"/>
                <a:sym typeface="Arial"/>
              </a:rPr>
              <a:t> </a:t>
            </a:r>
            <a:endParaRPr sz="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ontent Panda 1">
  <p:cSld name="CUSTOM_16">
    <p:spTree>
      <p:nvGrpSpPr>
        <p:cNvPr id="1" name="Shape 474"/>
        <p:cNvGrpSpPr/>
        <p:nvPr/>
      </p:nvGrpSpPr>
      <p:grpSpPr>
        <a:xfrm>
          <a:off x="0" y="0"/>
          <a:ext cx="0" cy="0"/>
          <a:chOff x="0" y="0"/>
          <a:chExt cx="0" cy="0"/>
        </a:xfrm>
      </p:grpSpPr>
      <p:sp>
        <p:nvSpPr>
          <p:cNvPr id="475" name="Google Shape;475;p73"/>
          <p:cNvSpPr/>
          <p:nvPr/>
        </p:nvSpPr>
        <p:spPr>
          <a:xfrm>
            <a:off x="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73"/>
          <p:cNvSpPr/>
          <p:nvPr/>
        </p:nvSpPr>
        <p:spPr>
          <a:xfrm>
            <a:off x="0" y="469425"/>
            <a:ext cx="2825100" cy="8463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73"/>
          <p:cNvSpPr txBox="1">
            <a:spLocks noGrp="1"/>
          </p:cNvSpPr>
          <p:nvPr>
            <p:ph type="title"/>
          </p:nvPr>
        </p:nvSpPr>
        <p:spPr>
          <a:xfrm>
            <a:off x="498850" y="469275"/>
            <a:ext cx="2298600" cy="846300"/>
          </a:xfrm>
          <a:prstGeom prst="rect">
            <a:avLst/>
          </a:prstGeom>
          <a:noFill/>
          <a:ln>
            <a:noFill/>
          </a:ln>
        </p:spPr>
        <p:txBody>
          <a:bodyPr spcFirstLastPara="1" wrap="square" lIns="0" tIns="0" rIns="0" bIns="0" anchor="ctr" anchorCtr="0">
            <a:noAutofit/>
          </a:bodyPr>
          <a:lstStyle>
            <a:lvl1pPr lvl="0" algn="l">
              <a:lnSpc>
                <a:spcPct val="85000"/>
              </a:lnSpc>
              <a:spcBef>
                <a:spcPts val="0"/>
              </a:spcBef>
              <a:spcAft>
                <a:spcPts val="0"/>
              </a:spcAft>
              <a:buSzPts val="2400"/>
              <a:buNone/>
              <a:defRPr sz="1400">
                <a:solidFill>
                  <a:srgbClr val="FFFFFF"/>
                </a:solidFill>
              </a:defRPr>
            </a:lvl1pPr>
            <a:lvl2pPr lvl="1" algn="l">
              <a:lnSpc>
                <a:spcPct val="100000"/>
              </a:lnSpc>
              <a:spcBef>
                <a:spcPts val="0"/>
              </a:spcBef>
              <a:spcAft>
                <a:spcPts val="0"/>
              </a:spcAft>
              <a:buSzPts val="1100"/>
              <a:buNone/>
              <a:defRPr>
                <a:latin typeface="Arial"/>
                <a:ea typeface="Arial"/>
                <a:cs typeface="Arial"/>
                <a:sym typeface="Arial"/>
              </a:defRPr>
            </a:lvl2pPr>
            <a:lvl3pPr lvl="2" algn="l">
              <a:lnSpc>
                <a:spcPct val="100000"/>
              </a:lnSpc>
              <a:spcBef>
                <a:spcPts val="0"/>
              </a:spcBef>
              <a:spcAft>
                <a:spcPts val="0"/>
              </a:spcAft>
              <a:buSzPts val="1100"/>
              <a:buNone/>
              <a:defRPr>
                <a:latin typeface="Arial"/>
                <a:ea typeface="Arial"/>
                <a:cs typeface="Arial"/>
                <a:sym typeface="Arial"/>
              </a:defRPr>
            </a:lvl3pPr>
            <a:lvl4pPr lvl="3" algn="l">
              <a:lnSpc>
                <a:spcPct val="100000"/>
              </a:lnSpc>
              <a:spcBef>
                <a:spcPts val="0"/>
              </a:spcBef>
              <a:spcAft>
                <a:spcPts val="0"/>
              </a:spcAft>
              <a:buSzPts val="1100"/>
              <a:buNone/>
              <a:defRPr>
                <a:latin typeface="Arial"/>
                <a:ea typeface="Arial"/>
                <a:cs typeface="Arial"/>
                <a:sym typeface="Arial"/>
              </a:defRPr>
            </a:lvl4pPr>
            <a:lvl5pPr lvl="4" algn="l">
              <a:lnSpc>
                <a:spcPct val="100000"/>
              </a:lnSpc>
              <a:spcBef>
                <a:spcPts val="0"/>
              </a:spcBef>
              <a:spcAft>
                <a:spcPts val="0"/>
              </a:spcAft>
              <a:buSzPts val="1100"/>
              <a:buNone/>
              <a:defRPr>
                <a:latin typeface="Arial"/>
                <a:ea typeface="Arial"/>
                <a:cs typeface="Arial"/>
                <a:sym typeface="Arial"/>
              </a:defRPr>
            </a:lvl5pPr>
            <a:lvl6pPr lvl="5" algn="l">
              <a:lnSpc>
                <a:spcPct val="100000"/>
              </a:lnSpc>
              <a:spcBef>
                <a:spcPts val="0"/>
              </a:spcBef>
              <a:spcAft>
                <a:spcPts val="0"/>
              </a:spcAft>
              <a:buSzPts val="1100"/>
              <a:buNone/>
              <a:defRPr>
                <a:latin typeface="Arial"/>
                <a:ea typeface="Arial"/>
                <a:cs typeface="Arial"/>
                <a:sym typeface="Arial"/>
              </a:defRPr>
            </a:lvl6pPr>
            <a:lvl7pPr lvl="6" algn="l">
              <a:lnSpc>
                <a:spcPct val="100000"/>
              </a:lnSpc>
              <a:spcBef>
                <a:spcPts val="0"/>
              </a:spcBef>
              <a:spcAft>
                <a:spcPts val="0"/>
              </a:spcAft>
              <a:buSzPts val="1100"/>
              <a:buNone/>
              <a:defRPr>
                <a:latin typeface="Arial"/>
                <a:ea typeface="Arial"/>
                <a:cs typeface="Arial"/>
                <a:sym typeface="Arial"/>
              </a:defRPr>
            </a:lvl7pPr>
            <a:lvl8pPr lvl="7" algn="l">
              <a:lnSpc>
                <a:spcPct val="100000"/>
              </a:lnSpc>
              <a:spcBef>
                <a:spcPts val="0"/>
              </a:spcBef>
              <a:spcAft>
                <a:spcPts val="0"/>
              </a:spcAft>
              <a:buSzPts val="1100"/>
              <a:buNone/>
              <a:defRPr>
                <a:latin typeface="Arial"/>
                <a:ea typeface="Arial"/>
                <a:cs typeface="Arial"/>
                <a:sym typeface="Arial"/>
              </a:defRPr>
            </a:lvl8pPr>
            <a:lvl9pPr lvl="8" algn="l">
              <a:lnSpc>
                <a:spcPct val="100000"/>
              </a:lnSpc>
              <a:spcBef>
                <a:spcPts val="0"/>
              </a:spcBef>
              <a:spcAft>
                <a:spcPts val="0"/>
              </a:spcAft>
              <a:buSzPts val="1100"/>
              <a:buNone/>
              <a:defRPr>
                <a:latin typeface="Arial"/>
                <a:ea typeface="Arial"/>
                <a:cs typeface="Arial"/>
                <a:sym typeface="Arial"/>
              </a:defRPr>
            </a:lvl9pPr>
          </a:lstStyle>
          <a:p>
            <a:endParaRPr/>
          </a:p>
        </p:txBody>
      </p:sp>
      <p:sp>
        <p:nvSpPr>
          <p:cNvPr id="478" name="Google Shape;478;p73"/>
          <p:cNvSpPr txBox="1">
            <a:spLocks noGrp="1"/>
          </p:cNvSpPr>
          <p:nvPr>
            <p:ph type="body" idx="1"/>
          </p:nvPr>
        </p:nvSpPr>
        <p:spPr>
          <a:xfrm>
            <a:off x="332200" y="1577600"/>
            <a:ext cx="4105500" cy="3051300"/>
          </a:xfrm>
          <a:prstGeom prst="rect">
            <a:avLst/>
          </a:prstGeom>
          <a:noFill/>
          <a:ln>
            <a:noFill/>
          </a:ln>
        </p:spPr>
        <p:txBody>
          <a:bodyPr spcFirstLastPara="1" wrap="square" lIns="0" tIns="0" rIns="0" bIns="0" anchor="t" anchorCtr="0">
            <a:noAutofit/>
          </a:bodyPr>
          <a:lstStyle>
            <a:lvl1pPr marL="457200" lvl="0" indent="-292100" algn="l">
              <a:lnSpc>
                <a:spcPct val="100000"/>
              </a:lnSpc>
              <a:spcBef>
                <a:spcPts val="0"/>
              </a:spcBef>
              <a:spcAft>
                <a:spcPts val="0"/>
              </a:spcAft>
              <a:buClr>
                <a:srgbClr val="FFFFFF"/>
              </a:buClr>
              <a:buSzPts val="1000"/>
              <a:buChar char="•"/>
              <a:defRPr sz="1000">
                <a:solidFill>
                  <a:srgbClr val="FFFFFF"/>
                </a:solidFill>
              </a:defRPr>
            </a:lvl1pPr>
            <a:lvl2pPr marL="914400" lvl="1" indent="-292100" algn="l">
              <a:lnSpc>
                <a:spcPct val="100000"/>
              </a:lnSpc>
              <a:spcBef>
                <a:spcPts val="500"/>
              </a:spcBef>
              <a:spcAft>
                <a:spcPts val="0"/>
              </a:spcAft>
              <a:buClr>
                <a:srgbClr val="FFFFFF"/>
              </a:buClr>
              <a:buSzPts val="1000"/>
              <a:buChar char="–"/>
              <a:defRPr sz="1000">
                <a:solidFill>
                  <a:srgbClr val="FFFFFF"/>
                </a:solidFill>
              </a:defRPr>
            </a:lvl2pPr>
            <a:lvl3pPr marL="1371600" lvl="2" indent="-292100" algn="l">
              <a:lnSpc>
                <a:spcPct val="100000"/>
              </a:lnSpc>
              <a:spcBef>
                <a:spcPts val="500"/>
              </a:spcBef>
              <a:spcAft>
                <a:spcPts val="0"/>
              </a:spcAft>
              <a:buClr>
                <a:srgbClr val="FFFFFF"/>
              </a:buClr>
              <a:buSzPts val="1000"/>
              <a:buChar char="•"/>
              <a:defRPr sz="1000">
                <a:solidFill>
                  <a:srgbClr val="FFFFFF"/>
                </a:solidFill>
              </a:defRPr>
            </a:lvl3pPr>
            <a:lvl4pPr marL="1828800" lvl="3" indent="-292100" algn="l">
              <a:lnSpc>
                <a:spcPct val="100000"/>
              </a:lnSpc>
              <a:spcBef>
                <a:spcPts val="500"/>
              </a:spcBef>
              <a:spcAft>
                <a:spcPts val="0"/>
              </a:spcAft>
              <a:buClr>
                <a:srgbClr val="FFFFFF"/>
              </a:buClr>
              <a:buSzPts val="1000"/>
              <a:buChar char="–"/>
              <a:defRPr sz="1000">
                <a:solidFill>
                  <a:srgbClr val="FFFFFF"/>
                </a:solidFill>
              </a:defRPr>
            </a:lvl4pPr>
            <a:lvl5pPr marL="2286000" lvl="4" indent="-292100" algn="l">
              <a:lnSpc>
                <a:spcPct val="100000"/>
              </a:lnSpc>
              <a:spcBef>
                <a:spcPts val="500"/>
              </a:spcBef>
              <a:spcAft>
                <a:spcPts val="0"/>
              </a:spcAft>
              <a:buClr>
                <a:srgbClr val="FFFFFF"/>
              </a:buClr>
              <a:buSzPts val="1000"/>
              <a:buChar char="•"/>
              <a:defRPr sz="1000">
                <a:solidFill>
                  <a:srgbClr val="FFFFFF"/>
                </a:solidFill>
              </a:defRPr>
            </a:lvl5pPr>
            <a:lvl6pPr marL="2743200" lvl="5" indent="-292100" algn="l">
              <a:lnSpc>
                <a:spcPct val="100000"/>
              </a:lnSpc>
              <a:spcBef>
                <a:spcPts val="500"/>
              </a:spcBef>
              <a:spcAft>
                <a:spcPts val="0"/>
              </a:spcAft>
              <a:buClr>
                <a:srgbClr val="FFFFFF"/>
              </a:buClr>
              <a:buSzPts val="1000"/>
              <a:buChar char="–"/>
              <a:defRPr sz="1000">
                <a:solidFill>
                  <a:srgbClr val="FFFFFF"/>
                </a:solidFill>
              </a:defRPr>
            </a:lvl6pPr>
            <a:lvl7pPr marL="3200400" lvl="6" indent="-292100" algn="l">
              <a:lnSpc>
                <a:spcPct val="100000"/>
              </a:lnSpc>
              <a:spcBef>
                <a:spcPts val="500"/>
              </a:spcBef>
              <a:spcAft>
                <a:spcPts val="0"/>
              </a:spcAft>
              <a:buClr>
                <a:srgbClr val="FFFFFF"/>
              </a:buClr>
              <a:buSzPts val="1000"/>
              <a:buChar char="•"/>
              <a:defRPr sz="1000">
                <a:solidFill>
                  <a:srgbClr val="FFFFFF"/>
                </a:solidFill>
              </a:defRPr>
            </a:lvl7pPr>
            <a:lvl8pPr marL="3657600" lvl="7" indent="-292100" algn="l">
              <a:lnSpc>
                <a:spcPct val="100000"/>
              </a:lnSpc>
              <a:spcBef>
                <a:spcPts val="500"/>
              </a:spcBef>
              <a:spcAft>
                <a:spcPts val="0"/>
              </a:spcAft>
              <a:buClr>
                <a:srgbClr val="FFFFFF"/>
              </a:buClr>
              <a:buSzPts val="1000"/>
              <a:buChar char="–"/>
              <a:defRPr sz="1000">
                <a:solidFill>
                  <a:srgbClr val="FFFFFF"/>
                </a:solidFill>
              </a:defRPr>
            </a:lvl8pPr>
            <a:lvl9pPr marL="4114800" lvl="8" indent="-292100" algn="l">
              <a:lnSpc>
                <a:spcPct val="100000"/>
              </a:lnSpc>
              <a:spcBef>
                <a:spcPts val="500"/>
              </a:spcBef>
              <a:spcAft>
                <a:spcPts val="500"/>
              </a:spcAft>
              <a:buClr>
                <a:srgbClr val="FFFFFF"/>
              </a:buClr>
              <a:buSzPts val="1000"/>
              <a:buChar char="•"/>
              <a:defRPr sz="1000">
                <a:solidFill>
                  <a:srgbClr val="FFFFFF"/>
                </a:solidFill>
              </a:defRPr>
            </a:lvl9pPr>
          </a:lstStyle>
          <a:p>
            <a:endParaRPr/>
          </a:p>
        </p:txBody>
      </p:sp>
      <p:sp>
        <p:nvSpPr>
          <p:cNvPr id="479" name="Google Shape;479;p73"/>
          <p:cNvSpPr txBox="1">
            <a:spLocks noGrp="1"/>
          </p:cNvSpPr>
          <p:nvPr>
            <p:ph type="body" idx="2"/>
          </p:nvPr>
        </p:nvSpPr>
        <p:spPr>
          <a:xfrm>
            <a:off x="4706550" y="321475"/>
            <a:ext cx="4105500" cy="4307400"/>
          </a:xfrm>
          <a:prstGeom prst="rect">
            <a:avLst/>
          </a:prstGeom>
          <a:noFill/>
          <a:ln>
            <a:noFill/>
          </a:ln>
        </p:spPr>
        <p:txBody>
          <a:bodyPr spcFirstLastPara="1" wrap="square" lIns="0" tIns="0" rIns="0" bIns="0" anchor="t" anchorCtr="0">
            <a:noAutofit/>
          </a:bodyPr>
          <a:lstStyle>
            <a:lvl1pPr marL="457200" lvl="0" indent="-292100" algn="l">
              <a:lnSpc>
                <a:spcPct val="100000"/>
              </a:lnSpc>
              <a:spcBef>
                <a:spcPts val="0"/>
              </a:spcBef>
              <a:spcAft>
                <a:spcPts val="0"/>
              </a:spcAft>
              <a:buSzPts val="1000"/>
              <a:buChar char="•"/>
              <a:defRPr sz="1000"/>
            </a:lvl1pPr>
            <a:lvl2pPr marL="914400" lvl="1" indent="-292100" algn="l">
              <a:lnSpc>
                <a:spcPct val="100000"/>
              </a:lnSpc>
              <a:spcBef>
                <a:spcPts val="500"/>
              </a:spcBef>
              <a:spcAft>
                <a:spcPts val="0"/>
              </a:spcAft>
              <a:buSzPts val="1000"/>
              <a:buChar char="–"/>
              <a:defRPr sz="1000"/>
            </a:lvl2pPr>
            <a:lvl3pPr marL="1371600" lvl="2" indent="-292100" algn="l">
              <a:lnSpc>
                <a:spcPct val="100000"/>
              </a:lnSpc>
              <a:spcBef>
                <a:spcPts val="500"/>
              </a:spcBef>
              <a:spcAft>
                <a:spcPts val="0"/>
              </a:spcAft>
              <a:buSzPts val="1000"/>
              <a:buChar char="•"/>
              <a:defRPr sz="1000"/>
            </a:lvl3pPr>
            <a:lvl4pPr marL="1828800" lvl="3" indent="-292100" algn="l">
              <a:lnSpc>
                <a:spcPct val="100000"/>
              </a:lnSpc>
              <a:spcBef>
                <a:spcPts val="500"/>
              </a:spcBef>
              <a:spcAft>
                <a:spcPts val="0"/>
              </a:spcAft>
              <a:buSzPts val="1000"/>
              <a:buChar char="–"/>
              <a:defRPr sz="1000"/>
            </a:lvl4pPr>
            <a:lvl5pPr marL="2286000" lvl="4" indent="-292100" algn="l">
              <a:lnSpc>
                <a:spcPct val="100000"/>
              </a:lnSpc>
              <a:spcBef>
                <a:spcPts val="500"/>
              </a:spcBef>
              <a:spcAft>
                <a:spcPts val="0"/>
              </a:spcAft>
              <a:buSzPts val="1000"/>
              <a:buChar char="•"/>
              <a:defRPr sz="1000"/>
            </a:lvl5pPr>
            <a:lvl6pPr marL="2743200" lvl="5" indent="-292100" algn="l">
              <a:lnSpc>
                <a:spcPct val="100000"/>
              </a:lnSpc>
              <a:spcBef>
                <a:spcPts val="500"/>
              </a:spcBef>
              <a:spcAft>
                <a:spcPts val="0"/>
              </a:spcAft>
              <a:buSzPts val="1000"/>
              <a:buChar char="–"/>
              <a:defRPr sz="1000"/>
            </a:lvl6pPr>
            <a:lvl7pPr marL="3200400" lvl="6" indent="-292100" algn="l">
              <a:lnSpc>
                <a:spcPct val="100000"/>
              </a:lnSpc>
              <a:spcBef>
                <a:spcPts val="500"/>
              </a:spcBef>
              <a:spcAft>
                <a:spcPts val="0"/>
              </a:spcAft>
              <a:buSzPts val="1000"/>
              <a:buChar char="•"/>
              <a:defRPr sz="1000"/>
            </a:lvl7pPr>
            <a:lvl8pPr marL="3657600" lvl="7" indent="-292100" algn="l">
              <a:lnSpc>
                <a:spcPct val="100000"/>
              </a:lnSpc>
              <a:spcBef>
                <a:spcPts val="500"/>
              </a:spcBef>
              <a:spcAft>
                <a:spcPts val="0"/>
              </a:spcAft>
              <a:buSzPts val="1000"/>
              <a:buChar char="–"/>
              <a:defRPr sz="1000"/>
            </a:lvl8pPr>
            <a:lvl9pPr marL="4114800" lvl="8" indent="-292100" algn="l">
              <a:lnSpc>
                <a:spcPct val="100000"/>
              </a:lnSpc>
              <a:spcBef>
                <a:spcPts val="500"/>
              </a:spcBef>
              <a:spcAft>
                <a:spcPts val="500"/>
              </a:spcAft>
              <a:buSzPts val="1000"/>
              <a:buChar char="•"/>
              <a:defRPr sz="1000"/>
            </a:lvl9pPr>
          </a:lstStyle>
          <a:p>
            <a:endParaRPr/>
          </a:p>
        </p:txBody>
      </p:sp>
      <p:sp>
        <p:nvSpPr>
          <p:cNvPr id="480" name="Google Shape;480;p73"/>
          <p:cNvSpPr txBox="1"/>
          <p:nvPr/>
        </p:nvSpPr>
        <p:spPr>
          <a:xfrm>
            <a:off x="332185" y="4869180"/>
            <a:ext cx="4105500" cy="1029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Arial"/>
                <a:ea typeface="Arial"/>
                <a:cs typeface="Arial"/>
                <a:sym typeface="Arial"/>
              </a:rPr>
              <a:t>PwC CM(O) Advisory</a:t>
            </a:r>
            <a:endParaRPr sz="1100" b="0" i="0" u="none" strike="noStrike" cap="none">
              <a:solidFill>
                <a:srgbClr val="FFFFFF"/>
              </a:solidFill>
              <a:latin typeface="Arial"/>
              <a:ea typeface="Arial"/>
              <a:cs typeface="Arial"/>
              <a:sym typeface="Arial"/>
            </a:endParaRPr>
          </a:p>
        </p:txBody>
      </p:sp>
      <p:sp>
        <p:nvSpPr>
          <p:cNvPr id="481" name="Google Shape;481;p73"/>
          <p:cNvSpPr txBox="1">
            <a:spLocks noGrp="1"/>
          </p:cNvSpPr>
          <p:nvPr>
            <p:ph type="subTitle" idx="3"/>
          </p:nvPr>
        </p:nvSpPr>
        <p:spPr>
          <a:xfrm>
            <a:off x="1322775" y="4739025"/>
            <a:ext cx="3249300" cy="2364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200"/>
              <a:buNone/>
              <a:defRPr sz="750">
                <a:solidFill>
                  <a:srgbClr val="FFFFFF"/>
                </a:solidFill>
              </a:defRPr>
            </a:lvl1pPr>
            <a:lvl2pPr lvl="1" algn="l">
              <a:lnSpc>
                <a:spcPct val="100000"/>
              </a:lnSpc>
              <a:spcBef>
                <a:spcPts val="0"/>
              </a:spcBef>
              <a:spcAft>
                <a:spcPts val="0"/>
              </a:spcAft>
              <a:buSzPts val="1200"/>
              <a:buNone/>
              <a:defRPr sz="750">
                <a:solidFill>
                  <a:srgbClr val="FFFFFF"/>
                </a:solidFill>
              </a:defRPr>
            </a:lvl2pPr>
            <a:lvl3pPr lvl="2" algn="l">
              <a:lnSpc>
                <a:spcPct val="100000"/>
              </a:lnSpc>
              <a:spcBef>
                <a:spcPts val="0"/>
              </a:spcBef>
              <a:spcAft>
                <a:spcPts val="0"/>
              </a:spcAft>
              <a:buSzPts val="1200"/>
              <a:buNone/>
              <a:defRPr sz="750">
                <a:solidFill>
                  <a:srgbClr val="FFFFFF"/>
                </a:solidFill>
              </a:defRPr>
            </a:lvl3pPr>
            <a:lvl4pPr lvl="3" algn="l">
              <a:lnSpc>
                <a:spcPct val="100000"/>
              </a:lnSpc>
              <a:spcBef>
                <a:spcPts val="0"/>
              </a:spcBef>
              <a:spcAft>
                <a:spcPts val="0"/>
              </a:spcAft>
              <a:buSzPts val="1200"/>
              <a:buNone/>
              <a:defRPr sz="750">
                <a:solidFill>
                  <a:srgbClr val="FFFFFF"/>
                </a:solidFill>
              </a:defRPr>
            </a:lvl4pPr>
            <a:lvl5pPr lvl="4" algn="l">
              <a:lnSpc>
                <a:spcPct val="100000"/>
              </a:lnSpc>
              <a:spcBef>
                <a:spcPts val="0"/>
              </a:spcBef>
              <a:spcAft>
                <a:spcPts val="0"/>
              </a:spcAft>
              <a:buSzPts val="1200"/>
              <a:buNone/>
              <a:defRPr sz="750">
                <a:solidFill>
                  <a:srgbClr val="FFFFFF"/>
                </a:solidFill>
              </a:defRPr>
            </a:lvl5pPr>
            <a:lvl6pPr lvl="5" algn="l">
              <a:lnSpc>
                <a:spcPct val="100000"/>
              </a:lnSpc>
              <a:spcBef>
                <a:spcPts val="0"/>
              </a:spcBef>
              <a:spcAft>
                <a:spcPts val="0"/>
              </a:spcAft>
              <a:buSzPts val="1200"/>
              <a:buNone/>
              <a:defRPr sz="750">
                <a:solidFill>
                  <a:srgbClr val="FFFFFF"/>
                </a:solidFill>
              </a:defRPr>
            </a:lvl6pPr>
            <a:lvl7pPr lvl="6" algn="l">
              <a:lnSpc>
                <a:spcPct val="100000"/>
              </a:lnSpc>
              <a:spcBef>
                <a:spcPts val="0"/>
              </a:spcBef>
              <a:spcAft>
                <a:spcPts val="0"/>
              </a:spcAft>
              <a:buSzPts val="1200"/>
              <a:buNone/>
              <a:defRPr sz="750">
                <a:solidFill>
                  <a:srgbClr val="FFFFFF"/>
                </a:solidFill>
              </a:defRPr>
            </a:lvl7pPr>
            <a:lvl8pPr lvl="7" algn="l">
              <a:lnSpc>
                <a:spcPct val="100000"/>
              </a:lnSpc>
              <a:spcBef>
                <a:spcPts val="0"/>
              </a:spcBef>
              <a:spcAft>
                <a:spcPts val="0"/>
              </a:spcAft>
              <a:buSzPts val="1200"/>
              <a:buNone/>
              <a:defRPr sz="750">
                <a:solidFill>
                  <a:srgbClr val="FFFFFF"/>
                </a:solidFill>
              </a:defRPr>
            </a:lvl8pPr>
            <a:lvl9pPr lvl="8" algn="l">
              <a:lnSpc>
                <a:spcPct val="100000"/>
              </a:lnSpc>
              <a:spcBef>
                <a:spcPts val="0"/>
              </a:spcBef>
              <a:spcAft>
                <a:spcPts val="0"/>
              </a:spcAft>
              <a:buSzPts val="1200"/>
              <a:buNone/>
              <a:defRPr sz="750">
                <a:solidFill>
                  <a:srgbClr val="FFFFFF"/>
                </a:solidFill>
              </a:defRPr>
            </a:lvl9pPr>
          </a:lstStyle>
          <a:p>
            <a:endParaRPr/>
          </a:p>
        </p:txBody>
      </p:sp>
      <p:sp>
        <p:nvSpPr>
          <p:cNvPr id="482" name="Google Shape;482;p73"/>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Arial"/>
                <a:ea typeface="Arial"/>
                <a:cs typeface="Arial"/>
                <a:sym typeface="Arial"/>
              </a:rPr>
              <a:t> </a:t>
            </a:r>
            <a:fld id="{00000000-1234-1234-1234-123412341234}" type="slidenum">
              <a:rPr lang="en" sz="600" b="0" i="0" u="none" strike="noStrike" cap="none">
                <a:solidFill>
                  <a:srgbClr val="000000"/>
                </a:solidFill>
                <a:latin typeface="Arial"/>
                <a:ea typeface="Arial"/>
                <a:cs typeface="Arial"/>
                <a:sym typeface="Arial"/>
              </a:rPr>
              <a:t>‹#›</a:t>
            </a:fld>
            <a:r>
              <a:rPr lang="en" sz="600" b="0" i="0" u="none" strike="noStrike" cap="none">
                <a:solidFill>
                  <a:srgbClr val="000000"/>
                </a:solidFill>
                <a:latin typeface="Arial"/>
                <a:ea typeface="Arial"/>
                <a:cs typeface="Arial"/>
                <a:sym typeface="Arial"/>
              </a:rPr>
              <a:t> </a:t>
            </a:r>
            <a:endParaRPr sz="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ontent Panda 2">
  <p:cSld name="CUSTOM_16_1">
    <p:spTree>
      <p:nvGrpSpPr>
        <p:cNvPr id="1" name="Shape 483"/>
        <p:cNvGrpSpPr/>
        <p:nvPr/>
      </p:nvGrpSpPr>
      <p:grpSpPr>
        <a:xfrm>
          <a:off x="0" y="0"/>
          <a:ext cx="0" cy="0"/>
          <a:chOff x="0" y="0"/>
          <a:chExt cx="0" cy="0"/>
        </a:xfrm>
      </p:grpSpPr>
      <p:sp>
        <p:nvSpPr>
          <p:cNvPr id="484" name="Google Shape;484;p74"/>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74"/>
          <p:cNvSpPr txBox="1">
            <a:spLocks noGrp="1"/>
          </p:cNvSpPr>
          <p:nvPr>
            <p:ph type="title"/>
          </p:nvPr>
        </p:nvSpPr>
        <p:spPr>
          <a:xfrm>
            <a:off x="332200" y="579750"/>
            <a:ext cx="2913600" cy="7845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SzPts val="2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86" name="Google Shape;486;p74"/>
          <p:cNvSpPr txBox="1">
            <a:spLocks noGrp="1"/>
          </p:cNvSpPr>
          <p:nvPr>
            <p:ph type="title" idx="2"/>
          </p:nvPr>
        </p:nvSpPr>
        <p:spPr>
          <a:xfrm>
            <a:off x="332200" y="321475"/>
            <a:ext cx="2913600" cy="2583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SzPts val="2400"/>
              <a:buNone/>
              <a:defRPr sz="1200">
                <a:solidFill>
                  <a:schemeClr val="accent4"/>
                </a:solidFill>
              </a:defRPr>
            </a:lvl1pPr>
            <a:lvl2pPr lvl="1" algn="l">
              <a:lnSpc>
                <a:spcPct val="100000"/>
              </a:lnSpc>
              <a:spcBef>
                <a:spcPts val="0"/>
              </a:spcBef>
              <a:spcAft>
                <a:spcPts val="0"/>
              </a:spcAft>
              <a:buSzPts val="1100"/>
              <a:buNone/>
              <a:defRPr sz="1200">
                <a:solidFill>
                  <a:schemeClr val="accent3"/>
                </a:solidFill>
              </a:defRPr>
            </a:lvl2pPr>
            <a:lvl3pPr lvl="2" algn="l">
              <a:lnSpc>
                <a:spcPct val="100000"/>
              </a:lnSpc>
              <a:spcBef>
                <a:spcPts val="0"/>
              </a:spcBef>
              <a:spcAft>
                <a:spcPts val="0"/>
              </a:spcAft>
              <a:buSzPts val="1100"/>
              <a:buNone/>
              <a:defRPr sz="1200">
                <a:solidFill>
                  <a:schemeClr val="accent3"/>
                </a:solidFill>
              </a:defRPr>
            </a:lvl3pPr>
            <a:lvl4pPr lvl="3" algn="l">
              <a:lnSpc>
                <a:spcPct val="100000"/>
              </a:lnSpc>
              <a:spcBef>
                <a:spcPts val="0"/>
              </a:spcBef>
              <a:spcAft>
                <a:spcPts val="0"/>
              </a:spcAft>
              <a:buSzPts val="1100"/>
              <a:buNone/>
              <a:defRPr sz="1200">
                <a:solidFill>
                  <a:schemeClr val="accent3"/>
                </a:solidFill>
              </a:defRPr>
            </a:lvl4pPr>
            <a:lvl5pPr lvl="4" algn="l">
              <a:lnSpc>
                <a:spcPct val="100000"/>
              </a:lnSpc>
              <a:spcBef>
                <a:spcPts val="0"/>
              </a:spcBef>
              <a:spcAft>
                <a:spcPts val="0"/>
              </a:spcAft>
              <a:buSzPts val="1100"/>
              <a:buNone/>
              <a:defRPr sz="1200">
                <a:solidFill>
                  <a:schemeClr val="accent3"/>
                </a:solidFill>
              </a:defRPr>
            </a:lvl5pPr>
            <a:lvl6pPr lvl="5" algn="l">
              <a:lnSpc>
                <a:spcPct val="100000"/>
              </a:lnSpc>
              <a:spcBef>
                <a:spcPts val="0"/>
              </a:spcBef>
              <a:spcAft>
                <a:spcPts val="0"/>
              </a:spcAft>
              <a:buSzPts val="1100"/>
              <a:buNone/>
              <a:defRPr sz="1200">
                <a:solidFill>
                  <a:schemeClr val="accent3"/>
                </a:solidFill>
              </a:defRPr>
            </a:lvl6pPr>
            <a:lvl7pPr lvl="6" algn="l">
              <a:lnSpc>
                <a:spcPct val="100000"/>
              </a:lnSpc>
              <a:spcBef>
                <a:spcPts val="0"/>
              </a:spcBef>
              <a:spcAft>
                <a:spcPts val="0"/>
              </a:spcAft>
              <a:buSzPts val="1100"/>
              <a:buNone/>
              <a:defRPr sz="1200">
                <a:solidFill>
                  <a:schemeClr val="accent3"/>
                </a:solidFill>
              </a:defRPr>
            </a:lvl7pPr>
            <a:lvl8pPr lvl="7" algn="l">
              <a:lnSpc>
                <a:spcPct val="100000"/>
              </a:lnSpc>
              <a:spcBef>
                <a:spcPts val="0"/>
              </a:spcBef>
              <a:spcAft>
                <a:spcPts val="0"/>
              </a:spcAft>
              <a:buSzPts val="1100"/>
              <a:buNone/>
              <a:defRPr sz="1200">
                <a:solidFill>
                  <a:schemeClr val="accent3"/>
                </a:solidFill>
              </a:defRPr>
            </a:lvl8pPr>
            <a:lvl9pPr lvl="8" algn="l">
              <a:lnSpc>
                <a:spcPct val="100000"/>
              </a:lnSpc>
              <a:spcBef>
                <a:spcPts val="0"/>
              </a:spcBef>
              <a:spcAft>
                <a:spcPts val="0"/>
              </a:spcAft>
              <a:buSzPts val="1100"/>
              <a:buNone/>
              <a:defRPr sz="1200">
                <a:solidFill>
                  <a:schemeClr val="accent3"/>
                </a:solidFill>
              </a:defRPr>
            </a:lvl9pPr>
          </a:lstStyle>
          <a:p>
            <a:endParaRPr/>
          </a:p>
        </p:txBody>
      </p:sp>
      <p:sp>
        <p:nvSpPr>
          <p:cNvPr id="487" name="Google Shape;487;p74"/>
          <p:cNvSpPr txBox="1">
            <a:spLocks noGrp="1"/>
          </p:cNvSpPr>
          <p:nvPr>
            <p:ph type="title" idx="3"/>
          </p:nvPr>
        </p:nvSpPr>
        <p:spPr>
          <a:xfrm>
            <a:off x="332200" y="1577600"/>
            <a:ext cx="4105200" cy="30516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SzPts val="2400"/>
              <a:buNone/>
              <a:defRPr sz="1200"/>
            </a:lvl1pPr>
            <a:lvl2pPr lvl="1" algn="l">
              <a:lnSpc>
                <a:spcPct val="100000"/>
              </a:lnSpc>
              <a:spcBef>
                <a:spcPts val="0"/>
              </a:spcBef>
              <a:spcAft>
                <a:spcPts val="0"/>
              </a:spcAft>
              <a:buSzPts val="1100"/>
              <a:buNone/>
              <a:defRPr sz="1200"/>
            </a:lvl2pPr>
            <a:lvl3pPr lvl="2" algn="l">
              <a:lnSpc>
                <a:spcPct val="100000"/>
              </a:lnSpc>
              <a:spcBef>
                <a:spcPts val="0"/>
              </a:spcBef>
              <a:spcAft>
                <a:spcPts val="0"/>
              </a:spcAft>
              <a:buSzPts val="1100"/>
              <a:buNone/>
              <a:defRPr sz="1200"/>
            </a:lvl3pPr>
            <a:lvl4pPr lvl="3" algn="l">
              <a:lnSpc>
                <a:spcPct val="100000"/>
              </a:lnSpc>
              <a:spcBef>
                <a:spcPts val="0"/>
              </a:spcBef>
              <a:spcAft>
                <a:spcPts val="0"/>
              </a:spcAft>
              <a:buSzPts val="1100"/>
              <a:buNone/>
              <a:defRPr sz="1200"/>
            </a:lvl4pPr>
            <a:lvl5pPr lvl="4" algn="l">
              <a:lnSpc>
                <a:spcPct val="100000"/>
              </a:lnSpc>
              <a:spcBef>
                <a:spcPts val="0"/>
              </a:spcBef>
              <a:spcAft>
                <a:spcPts val="0"/>
              </a:spcAft>
              <a:buSzPts val="1100"/>
              <a:buNone/>
              <a:defRPr sz="1200"/>
            </a:lvl5pPr>
            <a:lvl6pPr lvl="5" algn="l">
              <a:lnSpc>
                <a:spcPct val="100000"/>
              </a:lnSpc>
              <a:spcBef>
                <a:spcPts val="0"/>
              </a:spcBef>
              <a:spcAft>
                <a:spcPts val="0"/>
              </a:spcAft>
              <a:buSzPts val="1100"/>
              <a:buNone/>
              <a:defRPr sz="1200"/>
            </a:lvl6pPr>
            <a:lvl7pPr lvl="6" algn="l">
              <a:lnSpc>
                <a:spcPct val="100000"/>
              </a:lnSpc>
              <a:spcBef>
                <a:spcPts val="0"/>
              </a:spcBef>
              <a:spcAft>
                <a:spcPts val="0"/>
              </a:spcAft>
              <a:buSzPts val="1100"/>
              <a:buNone/>
              <a:defRPr sz="1200"/>
            </a:lvl7pPr>
            <a:lvl8pPr lvl="7" algn="l">
              <a:lnSpc>
                <a:spcPct val="100000"/>
              </a:lnSpc>
              <a:spcBef>
                <a:spcPts val="0"/>
              </a:spcBef>
              <a:spcAft>
                <a:spcPts val="0"/>
              </a:spcAft>
              <a:buSzPts val="1100"/>
              <a:buNone/>
              <a:defRPr sz="1200"/>
            </a:lvl8pPr>
            <a:lvl9pPr lvl="8" algn="l">
              <a:lnSpc>
                <a:spcPct val="100000"/>
              </a:lnSpc>
              <a:spcBef>
                <a:spcPts val="0"/>
              </a:spcBef>
              <a:spcAft>
                <a:spcPts val="0"/>
              </a:spcAft>
              <a:buSzPts val="1100"/>
              <a:buNone/>
              <a:defRPr sz="1200"/>
            </a:lvl9pPr>
          </a:lstStyle>
          <a:p>
            <a:endParaRPr/>
          </a:p>
        </p:txBody>
      </p:sp>
      <p:sp>
        <p:nvSpPr>
          <p:cNvPr id="488" name="Google Shape;488;p74"/>
          <p:cNvSpPr txBox="1">
            <a:spLocks noGrp="1"/>
          </p:cNvSpPr>
          <p:nvPr>
            <p:ph type="title" idx="4"/>
          </p:nvPr>
        </p:nvSpPr>
        <p:spPr>
          <a:xfrm>
            <a:off x="4706550" y="1577600"/>
            <a:ext cx="4105200" cy="30516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SzPts val="2400"/>
              <a:buNone/>
              <a:defRPr sz="1200">
                <a:solidFill>
                  <a:srgbClr val="FFFFFF"/>
                </a:solidFill>
              </a:defRPr>
            </a:lvl1pPr>
            <a:lvl2pPr lvl="1" algn="l">
              <a:lnSpc>
                <a:spcPct val="100000"/>
              </a:lnSpc>
              <a:spcBef>
                <a:spcPts val="0"/>
              </a:spcBef>
              <a:spcAft>
                <a:spcPts val="0"/>
              </a:spcAft>
              <a:buSzPts val="1100"/>
              <a:buNone/>
              <a:defRPr sz="1200">
                <a:solidFill>
                  <a:srgbClr val="FFFFFF"/>
                </a:solidFill>
              </a:defRPr>
            </a:lvl2pPr>
            <a:lvl3pPr lvl="2" algn="l">
              <a:lnSpc>
                <a:spcPct val="100000"/>
              </a:lnSpc>
              <a:spcBef>
                <a:spcPts val="0"/>
              </a:spcBef>
              <a:spcAft>
                <a:spcPts val="0"/>
              </a:spcAft>
              <a:buSzPts val="1100"/>
              <a:buNone/>
              <a:defRPr sz="1200">
                <a:solidFill>
                  <a:srgbClr val="FFFFFF"/>
                </a:solidFill>
              </a:defRPr>
            </a:lvl3pPr>
            <a:lvl4pPr lvl="3" algn="l">
              <a:lnSpc>
                <a:spcPct val="100000"/>
              </a:lnSpc>
              <a:spcBef>
                <a:spcPts val="0"/>
              </a:spcBef>
              <a:spcAft>
                <a:spcPts val="0"/>
              </a:spcAft>
              <a:buSzPts val="1100"/>
              <a:buNone/>
              <a:defRPr sz="1200">
                <a:solidFill>
                  <a:srgbClr val="FFFFFF"/>
                </a:solidFill>
              </a:defRPr>
            </a:lvl4pPr>
            <a:lvl5pPr lvl="4" algn="l">
              <a:lnSpc>
                <a:spcPct val="100000"/>
              </a:lnSpc>
              <a:spcBef>
                <a:spcPts val="0"/>
              </a:spcBef>
              <a:spcAft>
                <a:spcPts val="0"/>
              </a:spcAft>
              <a:buSzPts val="1100"/>
              <a:buNone/>
              <a:defRPr sz="1200">
                <a:solidFill>
                  <a:srgbClr val="FFFFFF"/>
                </a:solidFill>
              </a:defRPr>
            </a:lvl5pPr>
            <a:lvl6pPr lvl="5" algn="l">
              <a:lnSpc>
                <a:spcPct val="100000"/>
              </a:lnSpc>
              <a:spcBef>
                <a:spcPts val="0"/>
              </a:spcBef>
              <a:spcAft>
                <a:spcPts val="0"/>
              </a:spcAft>
              <a:buSzPts val="1100"/>
              <a:buNone/>
              <a:defRPr sz="1200">
                <a:solidFill>
                  <a:srgbClr val="FFFFFF"/>
                </a:solidFill>
              </a:defRPr>
            </a:lvl6pPr>
            <a:lvl7pPr lvl="6" algn="l">
              <a:lnSpc>
                <a:spcPct val="100000"/>
              </a:lnSpc>
              <a:spcBef>
                <a:spcPts val="0"/>
              </a:spcBef>
              <a:spcAft>
                <a:spcPts val="0"/>
              </a:spcAft>
              <a:buSzPts val="1100"/>
              <a:buNone/>
              <a:defRPr sz="1200">
                <a:solidFill>
                  <a:srgbClr val="FFFFFF"/>
                </a:solidFill>
              </a:defRPr>
            </a:lvl7pPr>
            <a:lvl8pPr lvl="7" algn="l">
              <a:lnSpc>
                <a:spcPct val="100000"/>
              </a:lnSpc>
              <a:spcBef>
                <a:spcPts val="0"/>
              </a:spcBef>
              <a:spcAft>
                <a:spcPts val="0"/>
              </a:spcAft>
              <a:buSzPts val="1100"/>
              <a:buNone/>
              <a:defRPr sz="1200">
                <a:solidFill>
                  <a:srgbClr val="FFFFFF"/>
                </a:solidFill>
              </a:defRPr>
            </a:lvl8pPr>
            <a:lvl9pPr lvl="8" algn="l">
              <a:lnSpc>
                <a:spcPct val="100000"/>
              </a:lnSpc>
              <a:spcBef>
                <a:spcPts val="0"/>
              </a:spcBef>
              <a:spcAft>
                <a:spcPts val="0"/>
              </a:spcAft>
              <a:buSzPts val="1100"/>
              <a:buNone/>
              <a:defRPr sz="1200">
                <a:solidFill>
                  <a:srgbClr val="FFFFFF"/>
                </a:solidFill>
              </a:defRPr>
            </a:lvl9pPr>
          </a:lstStyle>
          <a:p>
            <a:endParaRPr/>
          </a:p>
        </p:txBody>
      </p:sp>
      <p:sp>
        <p:nvSpPr>
          <p:cNvPr id="489" name="Google Shape;489;p74"/>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Arial"/>
                <a:ea typeface="Arial"/>
                <a:cs typeface="Arial"/>
                <a:sym typeface="Arial"/>
              </a:rPr>
              <a:t> </a:t>
            </a:r>
            <a:fld id="{00000000-1234-1234-1234-123412341234}" type="slidenum">
              <a:rPr lang="en" sz="600" b="0" i="0" u="none" strike="noStrike" cap="none">
                <a:solidFill>
                  <a:srgbClr val="FFFFFF"/>
                </a:solidFill>
                <a:latin typeface="Arial"/>
                <a:ea typeface="Arial"/>
                <a:cs typeface="Arial"/>
                <a:sym typeface="Arial"/>
              </a:rPr>
              <a:t>‹#›</a:t>
            </a:fld>
            <a:r>
              <a:rPr lang="en" sz="600" b="0" i="0" u="none" strike="noStrike" cap="none">
                <a:solidFill>
                  <a:srgbClr val="FFFFFF"/>
                </a:solidFill>
                <a:latin typeface="Arial"/>
                <a:ea typeface="Arial"/>
                <a:cs typeface="Arial"/>
                <a:sym typeface="Arial"/>
              </a:rPr>
              <a:t> </a:t>
            </a:r>
            <a:endParaRPr sz="600" b="0" i="0" u="none" strike="noStrike" cap="none">
              <a:solidFill>
                <a:srgbClr val="FFFFFF"/>
              </a:solidFill>
              <a:latin typeface="Arial"/>
              <a:ea typeface="Arial"/>
              <a:cs typeface="Arial"/>
              <a:sym typeface="Arial"/>
            </a:endParaRPr>
          </a:p>
        </p:txBody>
      </p:sp>
      <p:sp>
        <p:nvSpPr>
          <p:cNvPr id="490" name="Google Shape;490;p74"/>
          <p:cNvSpPr txBox="1">
            <a:spLocks noGrp="1"/>
          </p:cNvSpPr>
          <p:nvPr>
            <p:ph type="subTitle" idx="1"/>
          </p:nvPr>
        </p:nvSpPr>
        <p:spPr>
          <a:xfrm>
            <a:off x="1322775" y="4739025"/>
            <a:ext cx="3249300" cy="2364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ontent From-To 1">
  <p:cSld name="CUSTOM_17">
    <p:spTree>
      <p:nvGrpSpPr>
        <p:cNvPr id="1" name="Shape 491"/>
        <p:cNvGrpSpPr/>
        <p:nvPr/>
      </p:nvGrpSpPr>
      <p:grpSpPr>
        <a:xfrm>
          <a:off x="0" y="0"/>
          <a:ext cx="0" cy="0"/>
          <a:chOff x="0" y="0"/>
          <a:chExt cx="0" cy="0"/>
        </a:xfrm>
      </p:grpSpPr>
      <p:sp>
        <p:nvSpPr>
          <p:cNvPr id="492" name="Google Shape;492;p75"/>
          <p:cNvSpPr/>
          <p:nvPr/>
        </p:nvSpPr>
        <p:spPr>
          <a:xfrm>
            <a:off x="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Override with image 1</a:t>
            </a:r>
            <a:endParaRPr sz="1400" b="0" i="0" u="none" strike="noStrike" cap="none">
              <a:solidFill>
                <a:srgbClr val="B7B7B7"/>
              </a:solidFill>
              <a:latin typeface="Arial"/>
              <a:ea typeface="Arial"/>
              <a:cs typeface="Arial"/>
              <a:sym typeface="Arial"/>
            </a:endParaRPr>
          </a:p>
        </p:txBody>
      </p:sp>
      <p:sp>
        <p:nvSpPr>
          <p:cNvPr id="493" name="Google Shape;493;p75"/>
          <p:cNvSpPr/>
          <p:nvPr/>
        </p:nvSpPr>
        <p:spPr>
          <a:xfrm>
            <a:off x="4572000" y="-25"/>
            <a:ext cx="4572000" cy="5143500"/>
          </a:xfrm>
          <a:prstGeom prst="rect">
            <a:avLst/>
          </a:prstGeom>
          <a:solidFill>
            <a:srgbClr val="B7B7B7"/>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Arial"/>
                <a:ea typeface="Arial"/>
                <a:cs typeface="Arial"/>
                <a:sym typeface="Arial"/>
              </a:rPr>
              <a:t>Override with image 2</a:t>
            </a:r>
            <a:endParaRPr sz="1400" b="0" i="0" u="none" strike="noStrike" cap="none">
              <a:solidFill>
                <a:srgbClr val="FFFFFF"/>
              </a:solidFill>
              <a:latin typeface="Arial"/>
              <a:ea typeface="Arial"/>
              <a:cs typeface="Arial"/>
              <a:sym typeface="Arial"/>
            </a:endParaRPr>
          </a:p>
        </p:txBody>
      </p:sp>
      <p:sp>
        <p:nvSpPr>
          <p:cNvPr id="494" name="Google Shape;494;p75"/>
          <p:cNvSpPr txBox="1"/>
          <p:nvPr/>
        </p:nvSpPr>
        <p:spPr>
          <a:xfrm>
            <a:off x="332185" y="4869180"/>
            <a:ext cx="4105500" cy="1029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Arial"/>
                <a:ea typeface="Arial"/>
                <a:cs typeface="Arial"/>
                <a:sym typeface="Arial"/>
              </a:rPr>
              <a:t>PwC CM(O) Advisory</a:t>
            </a:r>
            <a:endParaRPr sz="1100" b="0" i="0" u="none" strike="noStrike" cap="none">
              <a:solidFill>
                <a:srgbClr val="000000"/>
              </a:solidFill>
              <a:latin typeface="Arial"/>
              <a:ea typeface="Arial"/>
              <a:cs typeface="Arial"/>
              <a:sym typeface="Arial"/>
            </a:endParaRPr>
          </a:p>
        </p:txBody>
      </p:sp>
      <p:sp>
        <p:nvSpPr>
          <p:cNvPr id="495" name="Google Shape;495;p75"/>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Arial"/>
                <a:ea typeface="Arial"/>
                <a:cs typeface="Arial"/>
                <a:sym typeface="Arial"/>
              </a:rPr>
              <a:t> </a:t>
            </a:r>
            <a:fld id="{00000000-1234-1234-1234-123412341234}" type="slidenum">
              <a:rPr lang="en" sz="600" b="0" i="0" u="none" strike="noStrike" cap="none">
                <a:solidFill>
                  <a:srgbClr val="000000"/>
                </a:solidFill>
                <a:latin typeface="Arial"/>
                <a:ea typeface="Arial"/>
                <a:cs typeface="Arial"/>
                <a:sym typeface="Arial"/>
              </a:rPr>
              <a:t>‹#›</a:t>
            </a:fld>
            <a:r>
              <a:rPr lang="en" sz="600" b="0" i="0" u="none" strike="noStrike" cap="none">
                <a:solidFill>
                  <a:srgbClr val="000000"/>
                </a:solidFill>
                <a:latin typeface="Arial"/>
                <a:ea typeface="Arial"/>
                <a:cs typeface="Arial"/>
                <a:sym typeface="Arial"/>
              </a:rPr>
              <a:t> </a:t>
            </a:r>
            <a:endParaRPr sz="600" b="0" i="0" u="none" strike="noStrike" cap="none">
              <a:solidFill>
                <a:srgbClr val="000000"/>
              </a:solidFill>
              <a:latin typeface="Arial"/>
              <a:ea typeface="Arial"/>
              <a:cs typeface="Arial"/>
              <a:sym typeface="Arial"/>
            </a:endParaRPr>
          </a:p>
        </p:txBody>
      </p:sp>
      <p:sp>
        <p:nvSpPr>
          <p:cNvPr id="496" name="Google Shape;496;p75"/>
          <p:cNvSpPr txBox="1">
            <a:spLocks noGrp="1"/>
          </p:cNvSpPr>
          <p:nvPr>
            <p:ph type="subTitle" idx="1"/>
          </p:nvPr>
        </p:nvSpPr>
        <p:spPr>
          <a:xfrm>
            <a:off x="0" y="321475"/>
            <a:ext cx="3245700" cy="384300"/>
          </a:xfrm>
          <a:prstGeom prst="rect">
            <a:avLst/>
          </a:prstGeom>
          <a:solidFill>
            <a:schemeClr val="accent4"/>
          </a:solidFill>
          <a:ln>
            <a:noFill/>
          </a:ln>
        </p:spPr>
        <p:txBody>
          <a:bodyPr spcFirstLastPara="1" wrap="square" lIns="182875" tIns="91425" rIns="91425" bIns="91425" anchor="ctr" anchorCtr="0">
            <a:noAutofit/>
          </a:bodyPr>
          <a:lstStyle>
            <a:lvl1pPr lvl="0" algn="l">
              <a:lnSpc>
                <a:spcPct val="100000"/>
              </a:lnSpc>
              <a:spcBef>
                <a:spcPts val="0"/>
              </a:spcBef>
              <a:spcAft>
                <a:spcPts val="0"/>
              </a:spcAft>
              <a:buSzPts val="1200"/>
              <a:buNone/>
              <a:defRPr sz="2400">
                <a:solidFill>
                  <a:srgbClr val="FFFFFF"/>
                </a:solidFill>
                <a:latin typeface="Georgia"/>
                <a:ea typeface="Georgia"/>
                <a:cs typeface="Georgia"/>
                <a:sym typeface="Georgia"/>
              </a:defRPr>
            </a:lvl1pPr>
            <a:lvl2pPr lvl="1" algn="l">
              <a:lnSpc>
                <a:spcPct val="100000"/>
              </a:lnSpc>
              <a:spcBef>
                <a:spcPts val="0"/>
              </a:spcBef>
              <a:spcAft>
                <a:spcPts val="0"/>
              </a:spcAft>
              <a:buSzPts val="1200"/>
              <a:buNone/>
              <a:defRPr sz="2400" b="1">
                <a:solidFill>
                  <a:srgbClr val="FFFFFF"/>
                </a:solidFill>
                <a:latin typeface="Georgia"/>
                <a:ea typeface="Georgia"/>
                <a:cs typeface="Georgia"/>
                <a:sym typeface="Georgia"/>
              </a:defRPr>
            </a:lvl2pPr>
            <a:lvl3pPr lvl="2" algn="l">
              <a:lnSpc>
                <a:spcPct val="100000"/>
              </a:lnSpc>
              <a:spcBef>
                <a:spcPts val="0"/>
              </a:spcBef>
              <a:spcAft>
                <a:spcPts val="0"/>
              </a:spcAft>
              <a:buSzPts val="1200"/>
              <a:buNone/>
              <a:defRPr sz="2400" b="1">
                <a:solidFill>
                  <a:srgbClr val="FFFFFF"/>
                </a:solidFill>
                <a:latin typeface="Georgia"/>
                <a:ea typeface="Georgia"/>
                <a:cs typeface="Georgia"/>
                <a:sym typeface="Georgia"/>
              </a:defRPr>
            </a:lvl3pPr>
            <a:lvl4pPr lvl="3" algn="l">
              <a:lnSpc>
                <a:spcPct val="100000"/>
              </a:lnSpc>
              <a:spcBef>
                <a:spcPts val="0"/>
              </a:spcBef>
              <a:spcAft>
                <a:spcPts val="0"/>
              </a:spcAft>
              <a:buSzPts val="1200"/>
              <a:buNone/>
              <a:defRPr sz="2400" b="1">
                <a:solidFill>
                  <a:srgbClr val="FFFFFF"/>
                </a:solidFill>
                <a:latin typeface="Georgia"/>
                <a:ea typeface="Georgia"/>
                <a:cs typeface="Georgia"/>
                <a:sym typeface="Georgia"/>
              </a:defRPr>
            </a:lvl4pPr>
            <a:lvl5pPr lvl="4" algn="l">
              <a:lnSpc>
                <a:spcPct val="100000"/>
              </a:lnSpc>
              <a:spcBef>
                <a:spcPts val="0"/>
              </a:spcBef>
              <a:spcAft>
                <a:spcPts val="0"/>
              </a:spcAft>
              <a:buSzPts val="1200"/>
              <a:buNone/>
              <a:defRPr sz="2400" b="1">
                <a:solidFill>
                  <a:srgbClr val="FFFFFF"/>
                </a:solidFill>
                <a:latin typeface="Georgia"/>
                <a:ea typeface="Georgia"/>
                <a:cs typeface="Georgia"/>
                <a:sym typeface="Georgia"/>
              </a:defRPr>
            </a:lvl5pPr>
            <a:lvl6pPr lvl="5" algn="l">
              <a:lnSpc>
                <a:spcPct val="100000"/>
              </a:lnSpc>
              <a:spcBef>
                <a:spcPts val="0"/>
              </a:spcBef>
              <a:spcAft>
                <a:spcPts val="0"/>
              </a:spcAft>
              <a:buSzPts val="1200"/>
              <a:buNone/>
              <a:defRPr sz="2400" b="1">
                <a:solidFill>
                  <a:srgbClr val="FFFFFF"/>
                </a:solidFill>
                <a:latin typeface="Georgia"/>
                <a:ea typeface="Georgia"/>
                <a:cs typeface="Georgia"/>
                <a:sym typeface="Georgia"/>
              </a:defRPr>
            </a:lvl6pPr>
            <a:lvl7pPr lvl="6" algn="l">
              <a:lnSpc>
                <a:spcPct val="100000"/>
              </a:lnSpc>
              <a:spcBef>
                <a:spcPts val="0"/>
              </a:spcBef>
              <a:spcAft>
                <a:spcPts val="0"/>
              </a:spcAft>
              <a:buSzPts val="1200"/>
              <a:buNone/>
              <a:defRPr sz="2400" b="1">
                <a:solidFill>
                  <a:srgbClr val="FFFFFF"/>
                </a:solidFill>
                <a:latin typeface="Georgia"/>
                <a:ea typeface="Georgia"/>
                <a:cs typeface="Georgia"/>
                <a:sym typeface="Georgia"/>
              </a:defRPr>
            </a:lvl7pPr>
            <a:lvl8pPr lvl="7" algn="l">
              <a:lnSpc>
                <a:spcPct val="100000"/>
              </a:lnSpc>
              <a:spcBef>
                <a:spcPts val="0"/>
              </a:spcBef>
              <a:spcAft>
                <a:spcPts val="0"/>
              </a:spcAft>
              <a:buSzPts val="1200"/>
              <a:buNone/>
              <a:defRPr sz="2400" b="1">
                <a:solidFill>
                  <a:srgbClr val="FFFFFF"/>
                </a:solidFill>
                <a:latin typeface="Georgia"/>
                <a:ea typeface="Georgia"/>
                <a:cs typeface="Georgia"/>
                <a:sym typeface="Georgia"/>
              </a:defRPr>
            </a:lvl8pPr>
            <a:lvl9pPr lvl="8" algn="l">
              <a:lnSpc>
                <a:spcPct val="100000"/>
              </a:lnSpc>
              <a:spcBef>
                <a:spcPts val="0"/>
              </a:spcBef>
              <a:spcAft>
                <a:spcPts val="0"/>
              </a:spcAft>
              <a:buSzPts val="1200"/>
              <a:buNone/>
              <a:defRPr sz="2400" b="1">
                <a:solidFill>
                  <a:srgbClr val="FFFFFF"/>
                </a:solidFill>
                <a:latin typeface="Georgia"/>
                <a:ea typeface="Georgia"/>
                <a:cs typeface="Georgia"/>
                <a:sym typeface="Georgia"/>
              </a:defRPr>
            </a:lvl9pPr>
          </a:lstStyle>
          <a:p>
            <a:endParaRPr/>
          </a:p>
        </p:txBody>
      </p:sp>
      <p:sp>
        <p:nvSpPr>
          <p:cNvPr id="497" name="Google Shape;497;p75"/>
          <p:cNvSpPr txBox="1">
            <a:spLocks noGrp="1"/>
          </p:cNvSpPr>
          <p:nvPr>
            <p:ph type="subTitle" idx="2"/>
          </p:nvPr>
        </p:nvSpPr>
        <p:spPr>
          <a:xfrm>
            <a:off x="332200" y="672075"/>
            <a:ext cx="3854100" cy="384300"/>
          </a:xfrm>
          <a:prstGeom prst="rect">
            <a:avLst/>
          </a:prstGeom>
          <a:solidFill>
            <a:schemeClr val="accent4"/>
          </a:solidFill>
          <a:ln>
            <a:noFill/>
          </a:ln>
        </p:spPr>
        <p:txBody>
          <a:bodyPr spcFirstLastPara="1" wrap="square" lIns="182875" tIns="91425" rIns="182875" bIns="91425" anchor="ctr" anchorCtr="0">
            <a:noAutofit/>
          </a:bodyPr>
          <a:lstStyle>
            <a:lvl1pPr lvl="0" algn="l">
              <a:lnSpc>
                <a:spcPct val="100000"/>
              </a:lnSpc>
              <a:spcBef>
                <a:spcPts val="0"/>
              </a:spcBef>
              <a:spcAft>
                <a:spcPts val="0"/>
              </a:spcAft>
              <a:buSzPts val="1200"/>
              <a:buNone/>
              <a:defRPr sz="2400">
                <a:solidFill>
                  <a:srgbClr val="FFFFFF"/>
                </a:solidFill>
                <a:latin typeface="Georgia"/>
                <a:ea typeface="Georgia"/>
                <a:cs typeface="Georgia"/>
                <a:sym typeface="Georgia"/>
              </a:defRPr>
            </a:lvl1pPr>
            <a:lvl2pPr lvl="1" algn="l">
              <a:lnSpc>
                <a:spcPct val="100000"/>
              </a:lnSpc>
              <a:spcBef>
                <a:spcPts val="0"/>
              </a:spcBef>
              <a:spcAft>
                <a:spcPts val="0"/>
              </a:spcAft>
              <a:buSzPts val="1200"/>
              <a:buNone/>
              <a:defRPr sz="2400" b="1">
                <a:solidFill>
                  <a:srgbClr val="FFFFFF"/>
                </a:solidFill>
                <a:latin typeface="Georgia"/>
                <a:ea typeface="Georgia"/>
                <a:cs typeface="Georgia"/>
                <a:sym typeface="Georgia"/>
              </a:defRPr>
            </a:lvl2pPr>
            <a:lvl3pPr lvl="2" algn="l">
              <a:lnSpc>
                <a:spcPct val="100000"/>
              </a:lnSpc>
              <a:spcBef>
                <a:spcPts val="0"/>
              </a:spcBef>
              <a:spcAft>
                <a:spcPts val="0"/>
              </a:spcAft>
              <a:buSzPts val="1200"/>
              <a:buNone/>
              <a:defRPr sz="2400" b="1">
                <a:solidFill>
                  <a:srgbClr val="FFFFFF"/>
                </a:solidFill>
                <a:latin typeface="Georgia"/>
                <a:ea typeface="Georgia"/>
                <a:cs typeface="Georgia"/>
                <a:sym typeface="Georgia"/>
              </a:defRPr>
            </a:lvl3pPr>
            <a:lvl4pPr lvl="3" algn="l">
              <a:lnSpc>
                <a:spcPct val="100000"/>
              </a:lnSpc>
              <a:spcBef>
                <a:spcPts val="0"/>
              </a:spcBef>
              <a:spcAft>
                <a:spcPts val="0"/>
              </a:spcAft>
              <a:buSzPts val="1200"/>
              <a:buNone/>
              <a:defRPr sz="2400" b="1">
                <a:solidFill>
                  <a:srgbClr val="FFFFFF"/>
                </a:solidFill>
                <a:latin typeface="Georgia"/>
                <a:ea typeface="Georgia"/>
                <a:cs typeface="Georgia"/>
                <a:sym typeface="Georgia"/>
              </a:defRPr>
            </a:lvl4pPr>
            <a:lvl5pPr lvl="4" algn="l">
              <a:lnSpc>
                <a:spcPct val="100000"/>
              </a:lnSpc>
              <a:spcBef>
                <a:spcPts val="0"/>
              </a:spcBef>
              <a:spcAft>
                <a:spcPts val="0"/>
              </a:spcAft>
              <a:buSzPts val="1200"/>
              <a:buNone/>
              <a:defRPr sz="2400" b="1">
                <a:solidFill>
                  <a:srgbClr val="FFFFFF"/>
                </a:solidFill>
                <a:latin typeface="Georgia"/>
                <a:ea typeface="Georgia"/>
                <a:cs typeface="Georgia"/>
                <a:sym typeface="Georgia"/>
              </a:defRPr>
            </a:lvl5pPr>
            <a:lvl6pPr lvl="5" algn="l">
              <a:lnSpc>
                <a:spcPct val="100000"/>
              </a:lnSpc>
              <a:spcBef>
                <a:spcPts val="0"/>
              </a:spcBef>
              <a:spcAft>
                <a:spcPts val="0"/>
              </a:spcAft>
              <a:buSzPts val="1200"/>
              <a:buNone/>
              <a:defRPr sz="2400" b="1">
                <a:solidFill>
                  <a:srgbClr val="FFFFFF"/>
                </a:solidFill>
                <a:latin typeface="Georgia"/>
                <a:ea typeface="Georgia"/>
                <a:cs typeface="Georgia"/>
                <a:sym typeface="Georgia"/>
              </a:defRPr>
            </a:lvl6pPr>
            <a:lvl7pPr lvl="6" algn="l">
              <a:lnSpc>
                <a:spcPct val="100000"/>
              </a:lnSpc>
              <a:spcBef>
                <a:spcPts val="0"/>
              </a:spcBef>
              <a:spcAft>
                <a:spcPts val="0"/>
              </a:spcAft>
              <a:buSzPts val="1200"/>
              <a:buNone/>
              <a:defRPr sz="2400" b="1">
                <a:solidFill>
                  <a:srgbClr val="FFFFFF"/>
                </a:solidFill>
                <a:latin typeface="Georgia"/>
                <a:ea typeface="Georgia"/>
                <a:cs typeface="Georgia"/>
                <a:sym typeface="Georgia"/>
              </a:defRPr>
            </a:lvl7pPr>
            <a:lvl8pPr lvl="7" algn="l">
              <a:lnSpc>
                <a:spcPct val="100000"/>
              </a:lnSpc>
              <a:spcBef>
                <a:spcPts val="0"/>
              </a:spcBef>
              <a:spcAft>
                <a:spcPts val="0"/>
              </a:spcAft>
              <a:buSzPts val="1200"/>
              <a:buNone/>
              <a:defRPr sz="2400" b="1">
                <a:solidFill>
                  <a:srgbClr val="FFFFFF"/>
                </a:solidFill>
                <a:latin typeface="Georgia"/>
                <a:ea typeface="Georgia"/>
                <a:cs typeface="Georgia"/>
                <a:sym typeface="Georgia"/>
              </a:defRPr>
            </a:lvl8pPr>
            <a:lvl9pPr lvl="8" algn="l">
              <a:lnSpc>
                <a:spcPct val="100000"/>
              </a:lnSpc>
              <a:spcBef>
                <a:spcPts val="0"/>
              </a:spcBef>
              <a:spcAft>
                <a:spcPts val="0"/>
              </a:spcAft>
              <a:buSzPts val="1200"/>
              <a:buNone/>
              <a:defRPr sz="2400" b="1">
                <a:solidFill>
                  <a:srgbClr val="FFFFFF"/>
                </a:solidFill>
                <a:latin typeface="Georgia"/>
                <a:ea typeface="Georgia"/>
                <a:cs typeface="Georgia"/>
                <a:sym typeface="Georgia"/>
              </a:defRPr>
            </a:lvl9pPr>
          </a:lstStyle>
          <a:p>
            <a:endParaRPr/>
          </a:p>
        </p:txBody>
      </p:sp>
      <p:sp>
        <p:nvSpPr>
          <p:cNvPr id="498" name="Google Shape;498;p75"/>
          <p:cNvSpPr txBox="1">
            <a:spLocks noGrp="1"/>
          </p:cNvSpPr>
          <p:nvPr>
            <p:ph type="body" idx="3"/>
          </p:nvPr>
        </p:nvSpPr>
        <p:spPr>
          <a:xfrm>
            <a:off x="734775" y="1587975"/>
            <a:ext cx="3702900" cy="1793100"/>
          </a:xfrm>
          <a:prstGeom prst="rect">
            <a:avLst/>
          </a:prstGeom>
          <a:noFill/>
          <a:ln>
            <a:noFill/>
          </a:ln>
        </p:spPr>
        <p:txBody>
          <a:bodyPr spcFirstLastPara="1" wrap="square" lIns="0" tIns="0" rIns="0" bIns="0" anchor="ctr" anchorCtr="0">
            <a:noAutofit/>
          </a:bodyPr>
          <a:lstStyle>
            <a:lvl1pPr marL="457200" lvl="0" indent="-381000" algn="l">
              <a:lnSpc>
                <a:spcPct val="100000"/>
              </a:lnSpc>
              <a:spcBef>
                <a:spcPts val="0"/>
              </a:spcBef>
              <a:spcAft>
                <a:spcPts val="0"/>
              </a:spcAft>
              <a:buClr>
                <a:srgbClr val="FFFFFF"/>
              </a:buClr>
              <a:buSzPts val="2400"/>
              <a:buChar char="•"/>
              <a:defRPr sz="2400">
                <a:solidFill>
                  <a:srgbClr val="FFFFFF"/>
                </a:solidFill>
              </a:defRPr>
            </a:lvl1pPr>
            <a:lvl2pPr marL="914400" lvl="1" indent="-381000" algn="l">
              <a:lnSpc>
                <a:spcPct val="100000"/>
              </a:lnSpc>
              <a:spcBef>
                <a:spcPts val="500"/>
              </a:spcBef>
              <a:spcAft>
                <a:spcPts val="0"/>
              </a:spcAft>
              <a:buClr>
                <a:srgbClr val="FFFFFF"/>
              </a:buClr>
              <a:buSzPts val="2400"/>
              <a:buChar char="–"/>
              <a:defRPr sz="2400">
                <a:solidFill>
                  <a:srgbClr val="FFFFFF"/>
                </a:solidFill>
              </a:defRPr>
            </a:lvl2pPr>
            <a:lvl3pPr marL="1371600" lvl="2" indent="-381000" algn="l">
              <a:lnSpc>
                <a:spcPct val="100000"/>
              </a:lnSpc>
              <a:spcBef>
                <a:spcPts val="500"/>
              </a:spcBef>
              <a:spcAft>
                <a:spcPts val="0"/>
              </a:spcAft>
              <a:buClr>
                <a:srgbClr val="FFFFFF"/>
              </a:buClr>
              <a:buSzPts val="2400"/>
              <a:buChar char="•"/>
              <a:defRPr sz="2400">
                <a:solidFill>
                  <a:srgbClr val="FFFFFF"/>
                </a:solidFill>
              </a:defRPr>
            </a:lvl3pPr>
            <a:lvl4pPr marL="1828800" lvl="3" indent="-381000" algn="l">
              <a:lnSpc>
                <a:spcPct val="100000"/>
              </a:lnSpc>
              <a:spcBef>
                <a:spcPts val="500"/>
              </a:spcBef>
              <a:spcAft>
                <a:spcPts val="0"/>
              </a:spcAft>
              <a:buClr>
                <a:srgbClr val="FFFFFF"/>
              </a:buClr>
              <a:buSzPts val="2400"/>
              <a:buChar char="–"/>
              <a:defRPr sz="2400">
                <a:solidFill>
                  <a:srgbClr val="FFFFFF"/>
                </a:solidFill>
              </a:defRPr>
            </a:lvl4pPr>
            <a:lvl5pPr marL="2286000" lvl="4" indent="-381000" algn="l">
              <a:lnSpc>
                <a:spcPct val="100000"/>
              </a:lnSpc>
              <a:spcBef>
                <a:spcPts val="500"/>
              </a:spcBef>
              <a:spcAft>
                <a:spcPts val="0"/>
              </a:spcAft>
              <a:buClr>
                <a:srgbClr val="FFFFFF"/>
              </a:buClr>
              <a:buSzPts val="2400"/>
              <a:buChar char="•"/>
              <a:defRPr sz="2400">
                <a:solidFill>
                  <a:srgbClr val="FFFFFF"/>
                </a:solidFill>
              </a:defRPr>
            </a:lvl5pPr>
            <a:lvl6pPr marL="2743200" lvl="5" indent="-381000" algn="l">
              <a:lnSpc>
                <a:spcPct val="100000"/>
              </a:lnSpc>
              <a:spcBef>
                <a:spcPts val="500"/>
              </a:spcBef>
              <a:spcAft>
                <a:spcPts val="0"/>
              </a:spcAft>
              <a:buClr>
                <a:srgbClr val="FFFFFF"/>
              </a:buClr>
              <a:buSzPts val="2400"/>
              <a:buChar char="–"/>
              <a:defRPr sz="2400">
                <a:solidFill>
                  <a:srgbClr val="FFFFFF"/>
                </a:solidFill>
              </a:defRPr>
            </a:lvl6pPr>
            <a:lvl7pPr marL="3200400" lvl="6" indent="-381000" algn="l">
              <a:lnSpc>
                <a:spcPct val="100000"/>
              </a:lnSpc>
              <a:spcBef>
                <a:spcPts val="500"/>
              </a:spcBef>
              <a:spcAft>
                <a:spcPts val="0"/>
              </a:spcAft>
              <a:buClr>
                <a:srgbClr val="FFFFFF"/>
              </a:buClr>
              <a:buSzPts val="2400"/>
              <a:buChar char="•"/>
              <a:defRPr sz="2400">
                <a:solidFill>
                  <a:srgbClr val="FFFFFF"/>
                </a:solidFill>
              </a:defRPr>
            </a:lvl7pPr>
            <a:lvl8pPr marL="3657600" lvl="7" indent="-381000" algn="l">
              <a:lnSpc>
                <a:spcPct val="100000"/>
              </a:lnSpc>
              <a:spcBef>
                <a:spcPts val="500"/>
              </a:spcBef>
              <a:spcAft>
                <a:spcPts val="0"/>
              </a:spcAft>
              <a:buClr>
                <a:srgbClr val="FFFFFF"/>
              </a:buClr>
              <a:buSzPts val="2400"/>
              <a:buChar char="–"/>
              <a:defRPr sz="2400">
                <a:solidFill>
                  <a:srgbClr val="FFFFFF"/>
                </a:solidFill>
              </a:defRPr>
            </a:lvl8pPr>
            <a:lvl9pPr marL="4114800" lvl="8" indent="-381000" algn="l">
              <a:lnSpc>
                <a:spcPct val="100000"/>
              </a:lnSpc>
              <a:spcBef>
                <a:spcPts val="500"/>
              </a:spcBef>
              <a:spcAft>
                <a:spcPts val="500"/>
              </a:spcAft>
              <a:buClr>
                <a:srgbClr val="FFFFFF"/>
              </a:buClr>
              <a:buSzPts val="2400"/>
              <a:buChar char="•"/>
              <a:defRPr sz="2400">
                <a:solidFill>
                  <a:srgbClr val="FFFFFF"/>
                </a:solidFill>
              </a:defRPr>
            </a:lvl9pPr>
          </a:lstStyle>
          <a:p>
            <a:endParaRPr/>
          </a:p>
        </p:txBody>
      </p:sp>
      <p:sp>
        <p:nvSpPr>
          <p:cNvPr id="499" name="Google Shape;499;p75"/>
          <p:cNvSpPr txBox="1">
            <a:spLocks noGrp="1"/>
          </p:cNvSpPr>
          <p:nvPr>
            <p:ph type="body" idx="4"/>
          </p:nvPr>
        </p:nvSpPr>
        <p:spPr>
          <a:xfrm>
            <a:off x="4706550" y="1587975"/>
            <a:ext cx="3702900" cy="1793100"/>
          </a:xfrm>
          <a:prstGeom prst="rect">
            <a:avLst/>
          </a:prstGeom>
          <a:noFill/>
          <a:ln>
            <a:noFill/>
          </a:ln>
        </p:spPr>
        <p:txBody>
          <a:bodyPr spcFirstLastPara="1" wrap="square" lIns="0" tIns="0" rIns="0" bIns="0" anchor="ctr" anchorCtr="0">
            <a:noAutofit/>
          </a:bodyPr>
          <a:lstStyle>
            <a:lvl1pPr marL="457200" lvl="0" indent="-381000" algn="l">
              <a:lnSpc>
                <a:spcPct val="100000"/>
              </a:lnSpc>
              <a:spcBef>
                <a:spcPts val="0"/>
              </a:spcBef>
              <a:spcAft>
                <a:spcPts val="0"/>
              </a:spcAft>
              <a:buClr>
                <a:srgbClr val="FFFFFF"/>
              </a:buClr>
              <a:buSzPts val="2400"/>
              <a:buChar char="•"/>
              <a:defRPr sz="2400">
                <a:solidFill>
                  <a:srgbClr val="FFFFFF"/>
                </a:solidFill>
              </a:defRPr>
            </a:lvl1pPr>
            <a:lvl2pPr marL="914400" lvl="1" indent="-381000" algn="l">
              <a:lnSpc>
                <a:spcPct val="100000"/>
              </a:lnSpc>
              <a:spcBef>
                <a:spcPts val="500"/>
              </a:spcBef>
              <a:spcAft>
                <a:spcPts val="0"/>
              </a:spcAft>
              <a:buClr>
                <a:srgbClr val="FFFFFF"/>
              </a:buClr>
              <a:buSzPts val="2400"/>
              <a:buChar char="–"/>
              <a:defRPr sz="2400">
                <a:solidFill>
                  <a:srgbClr val="FFFFFF"/>
                </a:solidFill>
              </a:defRPr>
            </a:lvl2pPr>
            <a:lvl3pPr marL="1371600" lvl="2" indent="-381000" algn="l">
              <a:lnSpc>
                <a:spcPct val="100000"/>
              </a:lnSpc>
              <a:spcBef>
                <a:spcPts val="500"/>
              </a:spcBef>
              <a:spcAft>
                <a:spcPts val="0"/>
              </a:spcAft>
              <a:buClr>
                <a:srgbClr val="FFFFFF"/>
              </a:buClr>
              <a:buSzPts val="2400"/>
              <a:buChar char="•"/>
              <a:defRPr sz="2400">
                <a:solidFill>
                  <a:srgbClr val="FFFFFF"/>
                </a:solidFill>
              </a:defRPr>
            </a:lvl3pPr>
            <a:lvl4pPr marL="1828800" lvl="3" indent="-381000" algn="l">
              <a:lnSpc>
                <a:spcPct val="100000"/>
              </a:lnSpc>
              <a:spcBef>
                <a:spcPts val="500"/>
              </a:spcBef>
              <a:spcAft>
                <a:spcPts val="0"/>
              </a:spcAft>
              <a:buClr>
                <a:srgbClr val="FFFFFF"/>
              </a:buClr>
              <a:buSzPts val="2400"/>
              <a:buChar char="–"/>
              <a:defRPr sz="2400">
                <a:solidFill>
                  <a:srgbClr val="FFFFFF"/>
                </a:solidFill>
              </a:defRPr>
            </a:lvl4pPr>
            <a:lvl5pPr marL="2286000" lvl="4" indent="-381000" algn="l">
              <a:lnSpc>
                <a:spcPct val="100000"/>
              </a:lnSpc>
              <a:spcBef>
                <a:spcPts val="500"/>
              </a:spcBef>
              <a:spcAft>
                <a:spcPts val="0"/>
              </a:spcAft>
              <a:buClr>
                <a:srgbClr val="FFFFFF"/>
              </a:buClr>
              <a:buSzPts val="2400"/>
              <a:buChar char="•"/>
              <a:defRPr sz="2400">
                <a:solidFill>
                  <a:srgbClr val="FFFFFF"/>
                </a:solidFill>
              </a:defRPr>
            </a:lvl5pPr>
            <a:lvl6pPr marL="2743200" lvl="5" indent="-381000" algn="l">
              <a:lnSpc>
                <a:spcPct val="100000"/>
              </a:lnSpc>
              <a:spcBef>
                <a:spcPts val="500"/>
              </a:spcBef>
              <a:spcAft>
                <a:spcPts val="0"/>
              </a:spcAft>
              <a:buClr>
                <a:srgbClr val="FFFFFF"/>
              </a:buClr>
              <a:buSzPts val="2400"/>
              <a:buChar char="–"/>
              <a:defRPr sz="2400">
                <a:solidFill>
                  <a:srgbClr val="FFFFFF"/>
                </a:solidFill>
              </a:defRPr>
            </a:lvl6pPr>
            <a:lvl7pPr marL="3200400" lvl="6" indent="-381000" algn="l">
              <a:lnSpc>
                <a:spcPct val="100000"/>
              </a:lnSpc>
              <a:spcBef>
                <a:spcPts val="500"/>
              </a:spcBef>
              <a:spcAft>
                <a:spcPts val="0"/>
              </a:spcAft>
              <a:buClr>
                <a:srgbClr val="FFFFFF"/>
              </a:buClr>
              <a:buSzPts val="2400"/>
              <a:buChar char="•"/>
              <a:defRPr sz="2400">
                <a:solidFill>
                  <a:srgbClr val="FFFFFF"/>
                </a:solidFill>
              </a:defRPr>
            </a:lvl7pPr>
            <a:lvl8pPr marL="3657600" lvl="7" indent="-381000" algn="l">
              <a:lnSpc>
                <a:spcPct val="100000"/>
              </a:lnSpc>
              <a:spcBef>
                <a:spcPts val="500"/>
              </a:spcBef>
              <a:spcAft>
                <a:spcPts val="0"/>
              </a:spcAft>
              <a:buClr>
                <a:srgbClr val="FFFFFF"/>
              </a:buClr>
              <a:buSzPts val="2400"/>
              <a:buChar char="–"/>
              <a:defRPr sz="2400">
                <a:solidFill>
                  <a:srgbClr val="FFFFFF"/>
                </a:solidFill>
              </a:defRPr>
            </a:lvl8pPr>
            <a:lvl9pPr marL="4114800" lvl="8" indent="-381000" algn="l">
              <a:lnSpc>
                <a:spcPct val="100000"/>
              </a:lnSpc>
              <a:spcBef>
                <a:spcPts val="500"/>
              </a:spcBef>
              <a:spcAft>
                <a:spcPts val="500"/>
              </a:spcAft>
              <a:buClr>
                <a:srgbClr val="FFFFFF"/>
              </a:buClr>
              <a:buSzPts val="2400"/>
              <a:buChar char="•"/>
              <a:defRPr sz="2400">
                <a:solidFill>
                  <a:srgbClr val="FFFFFF"/>
                </a:solidFil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ase Study 1">
  <p:cSld name="CUSTOM_19">
    <p:spTree>
      <p:nvGrpSpPr>
        <p:cNvPr id="1" name="Shape 500"/>
        <p:cNvGrpSpPr/>
        <p:nvPr/>
      </p:nvGrpSpPr>
      <p:grpSpPr>
        <a:xfrm>
          <a:off x="0" y="0"/>
          <a:ext cx="0" cy="0"/>
          <a:chOff x="0" y="0"/>
          <a:chExt cx="0" cy="0"/>
        </a:xfrm>
      </p:grpSpPr>
      <p:sp>
        <p:nvSpPr>
          <p:cNvPr id="501" name="Google Shape;501;p76"/>
          <p:cNvSpPr/>
          <p:nvPr/>
        </p:nvSpPr>
        <p:spPr>
          <a:xfrm>
            <a:off x="0" y="0"/>
            <a:ext cx="3048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76"/>
          <p:cNvSpPr/>
          <p:nvPr/>
        </p:nvSpPr>
        <p:spPr>
          <a:xfrm>
            <a:off x="6096000" y="0"/>
            <a:ext cx="3048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Case study images here</a:t>
            </a:r>
            <a:endParaRPr sz="1200" b="0" i="0" u="none" strike="noStrike" cap="none">
              <a:solidFill>
                <a:srgbClr val="000000"/>
              </a:solidFill>
              <a:latin typeface="Arial"/>
              <a:ea typeface="Arial"/>
              <a:cs typeface="Arial"/>
              <a:sym typeface="Arial"/>
            </a:endParaRPr>
          </a:p>
        </p:txBody>
      </p:sp>
      <p:sp>
        <p:nvSpPr>
          <p:cNvPr id="503" name="Google Shape;503;p76"/>
          <p:cNvSpPr txBox="1">
            <a:spLocks noGrp="1"/>
          </p:cNvSpPr>
          <p:nvPr>
            <p:ph type="subTitle" idx="1"/>
          </p:nvPr>
        </p:nvSpPr>
        <p:spPr>
          <a:xfrm>
            <a:off x="161800" y="321475"/>
            <a:ext cx="1887000" cy="362400"/>
          </a:xfrm>
          <a:prstGeom prst="rect">
            <a:avLst/>
          </a:prstGeom>
          <a:solidFill>
            <a:srgbClr val="FFFFFF"/>
          </a:solidFill>
          <a:ln>
            <a:noFill/>
          </a:ln>
        </p:spPr>
        <p:txBody>
          <a:bodyPr spcFirstLastPara="1" wrap="square" lIns="182875" tIns="91425" rIns="182875" bIns="91425" anchor="ctr" anchorCtr="0">
            <a:noAutofit/>
          </a:bodyPr>
          <a:lstStyle>
            <a:lvl1pPr lvl="0" algn="l">
              <a:lnSpc>
                <a:spcPct val="100000"/>
              </a:lnSpc>
              <a:spcBef>
                <a:spcPts val="0"/>
              </a:spcBef>
              <a:spcAft>
                <a:spcPts val="0"/>
              </a:spcAft>
              <a:buSzPts val="1200"/>
              <a:buNone/>
              <a:defRPr sz="1400" b="1">
                <a:latin typeface="Georgia"/>
                <a:ea typeface="Georgia"/>
                <a:cs typeface="Georgia"/>
                <a:sym typeface="Georgia"/>
              </a:defRPr>
            </a:lvl1pPr>
            <a:lvl2pPr lvl="1" algn="l">
              <a:lnSpc>
                <a:spcPct val="100000"/>
              </a:lnSpc>
              <a:spcBef>
                <a:spcPts val="0"/>
              </a:spcBef>
              <a:spcAft>
                <a:spcPts val="0"/>
              </a:spcAft>
              <a:buSzPts val="1200"/>
              <a:buNone/>
              <a:defRPr sz="1400" b="1">
                <a:latin typeface="Georgia"/>
                <a:ea typeface="Georgia"/>
                <a:cs typeface="Georgia"/>
                <a:sym typeface="Georgia"/>
              </a:defRPr>
            </a:lvl2pPr>
            <a:lvl3pPr lvl="2" algn="l">
              <a:lnSpc>
                <a:spcPct val="100000"/>
              </a:lnSpc>
              <a:spcBef>
                <a:spcPts val="0"/>
              </a:spcBef>
              <a:spcAft>
                <a:spcPts val="0"/>
              </a:spcAft>
              <a:buSzPts val="1200"/>
              <a:buNone/>
              <a:defRPr sz="1400" b="1">
                <a:latin typeface="Georgia"/>
                <a:ea typeface="Georgia"/>
                <a:cs typeface="Georgia"/>
                <a:sym typeface="Georgia"/>
              </a:defRPr>
            </a:lvl3pPr>
            <a:lvl4pPr lvl="3" algn="l">
              <a:lnSpc>
                <a:spcPct val="100000"/>
              </a:lnSpc>
              <a:spcBef>
                <a:spcPts val="0"/>
              </a:spcBef>
              <a:spcAft>
                <a:spcPts val="0"/>
              </a:spcAft>
              <a:buSzPts val="1200"/>
              <a:buNone/>
              <a:defRPr sz="1400" b="1">
                <a:latin typeface="Georgia"/>
                <a:ea typeface="Georgia"/>
                <a:cs typeface="Georgia"/>
                <a:sym typeface="Georgia"/>
              </a:defRPr>
            </a:lvl4pPr>
            <a:lvl5pPr lvl="4" algn="l">
              <a:lnSpc>
                <a:spcPct val="100000"/>
              </a:lnSpc>
              <a:spcBef>
                <a:spcPts val="0"/>
              </a:spcBef>
              <a:spcAft>
                <a:spcPts val="0"/>
              </a:spcAft>
              <a:buSzPts val="1200"/>
              <a:buNone/>
              <a:defRPr sz="1400" b="1">
                <a:latin typeface="Georgia"/>
                <a:ea typeface="Georgia"/>
                <a:cs typeface="Georgia"/>
                <a:sym typeface="Georgia"/>
              </a:defRPr>
            </a:lvl5pPr>
            <a:lvl6pPr lvl="5" algn="l">
              <a:lnSpc>
                <a:spcPct val="100000"/>
              </a:lnSpc>
              <a:spcBef>
                <a:spcPts val="0"/>
              </a:spcBef>
              <a:spcAft>
                <a:spcPts val="0"/>
              </a:spcAft>
              <a:buSzPts val="1200"/>
              <a:buNone/>
              <a:defRPr sz="1400" b="1">
                <a:latin typeface="Georgia"/>
                <a:ea typeface="Georgia"/>
                <a:cs typeface="Georgia"/>
                <a:sym typeface="Georgia"/>
              </a:defRPr>
            </a:lvl6pPr>
            <a:lvl7pPr lvl="6" algn="l">
              <a:lnSpc>
                <a:spcPct val="100000"/>
              </a:lnSpc>
              <a:spcBef>
                <a:spcPts val="0"/>
              </a:spcBef>
              <a:spcAft>
                <a:spcPts val="0"/>
              </a:spcAft>
              <a:buSzPts val="1200"/>
              <a:buNone/>
              <a:defRPr sz="1400" b="1">
                <a:latin typeface="Georgia"/>
                <a:ea typeface="Georgia"/>
                <a:cs typeface="Georgia"/>
                <a:sym typeface="Georgia"/>
              </a:defRPr>
            </a:lvl7pPr>
            <a:lvl8pPr lvl="7" algn="l">
              <a:lnSpc>
                <a:spcPct val="100000"/>
              </a:lnSpc>
              <a:spcBef>
                <a:spcPts val="0"/>
              </a:spcBef>
              <a:spcAft>
                <a:spcPts val="0"/>
              </a:spcAft>
              <a:buSzPts val="1200"/>
              <a:buNone/>
              <a:defRPr sz="1400" b="1">
                <a:latin typeface="Georgia"/>
                <a:ea typeface="Georgia"/>
                <a:cs typeface="Georgia"/>
                <a:sym typeface="Georgia"/>
              </a:defRPr>
            </a:lvl8pPr>
            <a:lvl9pPr lvl="8" algn="l">
              <a:lnSpc>
                <a:spcPct val="100000"/>
              </a:lnSpc>
              <a:spcBef>
                <a:spcPts val="0"/>
              </a:spcBef>
              <a:spcAft>
                <a:spcPts val="0"/>
              </a:spcAft>
              <a:buSzPts val="1200"/>
              <a:buNone/>
              <a:defRPr sz="1400" b="1">
                <a:latin typeface="Georgia"/>
                <a:ea typeface="Georgia"/>
                <a:cs typeface="Georgia"/>
                <a:sym typeface="Georgia"/>
              </a:defRPr>
            </a:lvl9pPr>
          </a:lstStyle>
          <a:p>
            <a:endParaRPr/>
          </a:p>
        </p:txBody>
      </p:sp>
      <p:sp>
        <p:nvSpPr>
          <p:cNvPr id="504" name="Google Shape;504;p76"/>
          <p:cNvSpPr txBox="1">
            <a:spLocks noGrp="1"/>
          </p:cNvSpPr>
          <p:nvPr>
            <p:ph type="subTitle" idx="2"/>
          </p:nvPr>
        </p:nvSpPr>
        <p:spPr>
          <a:xfrm>
            <a:off x="584925" y="594750"/>
            <a:ext cx="1990200" cy="362400"/>
          </a:xfrm>
          <a:prstGeom prst="rect">
            <a:avLst/>
          </a:prstGeom>
          <a:solidFill>
            <a:srgbClr val="FFFFFF"/>
          </a:solidFill>
          <a:ln>
            <a:noFill/>
          </a:ln>
        </p:spPr>
        <p:txBody>
          <a:bodyPr spcFirstLastPara="1" wrap="square" lIns="182875" tIns="91425" rIns="182875" bIns="91425" anchor="ctr" anchorCtr="0">
            <a:noAutofit/>
          </a:bodyPr>
          <a:lstStyle>
            <a:lvl1pPr lvl="0" algn="l">
              <a:lnSpc>
                <a:spcPct val="100000"/>
              </a:lnSpc>
              <a:spcBef>
                <a:spcPts val="0"/>
              </a:spcBef>
              <a:spcAft>
                <a:spcPts val="0"/>
              </a:spcAft>
              <a:buSzPts val="1200"/>
              <a:buNone/>
              <a:defRPr sz="1400" b="1">
                <a:latin typeface="Georgia"/>
                <a:ea typeface="Georgia"/>
                <a:cs typeface="Georgia"/>
                <a:sym typeface="Georgia"/>
              </a:defRPr>
            </a:lvl1pPr>
            <a:lvl2pPr lvl="1" algn="l">
              <a:lnSpc>
                <a:spcPct val="100000"/>
              </a:lnSpc>
              <a:spcBef>
                <a:spcPts val="0"/>
              </a:spcBef>
              <a:spcAft>
                <a:spcPts val="0"/>
              </a:spcAft>
              <a:buSzPts val="1200"/>
              <a:buNone/>
              <a:defRPr sz="1400" b="1">
                <a:latin typeface="Georgia"/>
                <a:ea typeface="Georgia"/>
                <a:cs typeface="Georgia"/>
                <a:sym typeface="Georgia"/>
              </a:defRPr>
            </a:lvl2pPr>
            <a:lvl3pPr lvl="2" algn="l">
              <a:lnSpc>
                <a:spcPct val="100000"/>
              </a:lnSpc>
              <a:spcBef>
                <a:spcPts val="0"/>
              </a:spcBef>
              <a:spcAft>
                <a:spcPts val="0"/>
              </a:spcAft>
              <a:buSzPts val="1200"/>
              <a:buNone/>
              <a:defRPr sz="1400" b="1">
                <a:latin typeface="Georgia"/>
                <a:ea typeface="Georgia"/>
                <a:cs typeface="Georgia"/>
                <a:sym typeface="Georgia"/>
              </a:defRPr>
            </a:lvl3pPr>
            <a:lvl4pPr lvl="3" algn="l">
              <a:lnSpc>
                <a:spcPct val="100000"/>
              </a:lnSpc>
              <a:spcBef>
                <a:spcPts val="0"/>
              </a:spcBef>
              <a:spcAft>
                <a:spcPts val="0"/>
              </a:spcAft>
              <a:buSzPts val="1200"/>
              <a:buNone/>
              <a:defRPr sz="1400" b="1">
                <a:latin typeface="Georgia"/>
                <a:ea typeface="Georgia"/>
                <a:cs typeface="Georgia"/>
                <a:sym typeface="Georgia"/>
              </a:defRPr>
            </a:lvl4pPr>
            <a:lvl5pPr lvl="4" algn="l">
              <a:lnSpc>
                <a:spcPct val="100000"/>
              </a:lnSpc>
              <a:spcBef>
                <a:spcPts val="0"/>
              </a:spcBef>
              <a:spcAft>
                <a:spcPts val="0"/>
              </a:spcAft>
              <a:buSzPts val="1200"/>
              <a:buNone/>
              <a:defRPr sz="1400" b="1">
                <a:latin typeface="Georgia"/>
                <a:ea typeface="Georgia"/>
                <a:cs typeface="Georgia"/>
                <a:sym typeface="Georgia"/>
              </a:defRPr>
            </a:lvl5pPr>
            <a:lvl6pPr lvl="5" algn="l">
              <a:lnSpc>
                <a:spcPct val="100000"/>
              </a:lnSpc>
              <a:spcBef>
                <a:spcPts val="0"/>
              </a:spcBef>
              <a:spcAft>
                <a:spcPts val="0"/>
              </a:spcAft>
              <a:buSzPts val="1200"/>
              <a:buNone/>
              <a:defRPr sz="1400" b="1">
                <a:latin typeface="Georgia"/>
                <a:ea typeface="Georgia"/>
                <a:cs typeface="Georgia"/>
                <a:sym typeface="Georgia"/>
              </a:defRPr>
            </a:lvl6pPr>
            <a:lvl7pPr lvl="6" algn="l">
              <a:lnSpc>
                <a:spcPct val="100000"/>
              </a:lnSpc>
              <a:spcBef>
                <a:spcPts val="0"/>
              </a:spcBef>
              <a:spcAft>
                <a:spcPts val="0"/>
              </a:spcAft>
              <a:buSzPts val="1200"/>
              <a:buNone/>
              <a:defRPr sz="1400" b="1">
                <a:latin typeface="Georgia"/>
                <a:ea typeface="Georgia"/>
                <a:cs typeface="Georgia"/>
                <a:sym typeface="Georgia"/>
              </a:defRPr>
            </a:lvl7pPr>
            <a:lvl8pPr lvl="7" algn="l">
              <a:lnSpc>
                <a:spcPct val="100000"/>
              </a:lnSpc>
              <a:spcBef>
                <a:spcPts val="0"/>
              </a:spcBef>
              <a:spcAft>
                <a:spcPts val="0"/>
              </a:spcAft>
              <a:buSzPts val="1200"/>
              <a:buNone/>
              <a:defRPr sz="1400" b="1">
                <a:latin typeface="Georgia"/>
                <a:ea typeface="Georgia"/>
                <a:cs typeface="Georgia"/>
                <a:sym typeface="Georgia"/>
              </a:defRPr>
            </a:lvl8pPr>
            <a:lvl9pPr lvl="8" algn="l">
              <a:lnSpc>
                <a:spcPct val="100000"/>
              </a:lnSpc>
              <a:spcBef>
                <a:spcPts val="0"/>
              </a:spcBef>
              <a:spcAft>
                <a:spcPts val="0"/>
              </a:spcAft>
              <a:buSzPts val="1200"/>
              <a:buNone/>
              <a:defRPr sz="1400" b="1">
                <a:latin typeface="Georgia"/>
                <a:ea typeface="Georgia"/>
                <a:cs typeface="Georgia"/>
                <a:sym typeface="Georgia"/>
              </a:defRPr>
            </a:lvl9pPr>
          </a:lstStyle>
          <a:p>
            <a:endParaRPr/>
          </a:p>
        </p:txBody>
      </p:sp>
      <p:sp>
        <p:nvSpPr>
          <p:cNvPr id="505" name="Google Shape;505;p76"/>
          <p:cNvSpPr txBox="1">
            <a:spLocks noGrp="1"/>
          </p:cNvSpPr>
          <p:nvPr>
            <p:ph type="subTitle" idx="3"/>
          </p:nvPr>
        </p:nvSpPr>
        <p:spPr>
          <a:xfrm>
            <a:off x="3245650" y="321475"/>
            <a:ext cx="2650200" cy="273300"/>
          </a:xfrm>
          <a:prstGeom prst="rect">
            <a:avLst/>
          </a:prstGeom>
          <a:solidFill>
            <a:schemeClr val="accent1"/>
          </a:solid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200"/>
              <a:buNone/>
              <a:defRPr b="1">
                <a:solidFill>
                  <a:srgbClr val="FFFFFF"/>
                </a:solidFill>
              </a:defRPr>
            </a:lvl1pPr>
            <a:lvl2pPr lvl="1" algn="l">
              <a:lnSpc>
                <a:spcPct val="100000"/>
              </a:lnSpc>
              <a:spcBef>
                <a:spcPts val="0"/>
              </a:spcBef>
              <a:spcAft>
                <a:spcPts val="0"/>
              </a:spcAft>
              <a:buSzPts val="1200"/>
              <a:buNone/>
              <a:defRPr b="1">
                <a:solidFill>
                  <a:srgbClr val="FFFFFF"/>
                </a:solidFill>
              </a:defRPr>
            </a:lvl2pPr>
            <a:lvl3pPr lvl="2" algn="l">
              <a:lnSpc>
                <a:spcPct val="100000"/>
              </a:lnSpc>
              <a:spcBef>
                <a:spcPts val="0"/>
              </a:spcBef>
              <a:spcAft>
                <a:spcPts val="0"/>
              </a:spcAft>
              <a:buSzPts val="1200"/>
              <a:buNone/>
              <a:defRPr b="1">
                <a:solidFill>
                  <a:srgbClr val="FFFFFF"/>
                </a:solidFill>
              </a:defRPr>
            </a:lvl3pPr>
            <a:lvl4pPr lvl="3" algn="l">
              <a:lnSpc>
                <a:spcPct val="100000"/>
              </a:lnSpc>
              <a:spcBef>
                <a:spcPts val="0"/>
              </a:spcBef>
              <a:spcAft>
                <a:spcPts val="0"/>
              </a:spcAft>
              <a:buSzPts val="1200"/>
              <a:buNone/>
              <a:defRPr b="1">
                <a:solidFill>
                  <a:srgbClr val="FFFFFF"/>
                </a:solidFill>
              </a:defRPr>
            </a:lvl4pPr>
            <a:lvl5pPr lvl="4" algn="l">
              <a:lnSpc>
                <a:spcPct val="100000"/>
              </a:lnSpc>
              <a:spcBef>
                <a:spcPts val="0"/>
              </a:spcBef>
              <a:spcAft>
                <a:spcPts val="0"/>
              </a:spcAft>
              <a:buSzPts val="1200"/>
              <a:buNone/>
              <a:defRPr b="1">
                <a:solidFill>
                  <a:srgbClr val="FFFFFF"/>
                </a:solidFill>
              </a:defRPr>
            </a:lvl5pPr>
            <a:lvl6pPr lvl="5" algn="l">
              <a:lnSpc>
                <a:spcPct val="100000"/>
              </a:lnSpc>
              <a:spcBef>
                <a:spcPts val="0"/>
              </a:spcBef>
              <a:spcAft>
                <a:spcPts val="0"/>
              </a:spcAft>
              <a:buSzPts val="1200"/>
              <a:buNone/>
              <a:defRPr b="1">
                <a:solidFill>
                  <a:srgbClr val="FFFFFF"/>
                </a:solidFill>
              </a:defRPr>
            </a:lvl6pPr>
            <a:lvl7pPr lvl="6" algn="l">
              <a:lnSpc>
                <a:spcPct val="100000"/>
              </a:lnSpc>
              <a:spcBef>
                <a:spcPts val="0"/>
              </a:spcBef>
              <a:spcAft>
                <a:spcPts val="0"/>
              </a:spcAft>
              <a:buSzPts val="1200"/>
              <a:buNone/>
              <a:defRPr b="1">
                <a:solidFill>
                  <a:srgbClr val="FFFFFF"/>
                </a:solidFill>
              </a:defRPr>
            </a:lvl7pPr>
            <a:lvl8pPr lvl="7" algn="l">
              <a:lnSpc>
                <a:spcPct val="100000"/>
              </a:lnSpc>
              <a:spcBef>
                <a:spcPts val="0"/>
              </a:spcBef>
              <a:spcAft>
                <a:spcPts val="0"/>
              </a:spcAft>
              <a:buSzPts val="1200"/>
              <a:buNone/>
              <a:defRPr b="1">
                <a:solidFill>
                  <a:srgbClr val="FFFFFF"/>
                </a:solidFill>
              </a:defRPr>
            </a:lvl8pPr>
            <a:lvl9pPr lvl="8" algn="l">
              <a:lnSpc>
                <a:spcPct val="100000"/>
              </a:lnSpc>
              <a:spcBef>
                <a:spcPts val="0"/>
              </a:spcBef>
              <a:spcAft>
                <a:spcPts val="0"/>
              </a:spcAft>
              <a:buSzPts val="1200"/>
              <a:buNone/>
              <a:defRPr b="1">
                <a:solidFill>
                  <a:srgbClr val="FFFFFF"/>
                </a:solidFill>
              </a:defRPr>
            </a:lvl9pPr>
          </a:lstStyle>
          <a:p>
            <a:endParaRPr/>
          </a:p>
        </p:txBody>
      </p:sp>
      <p:sp>
        <p:nvSpPr>
          <p:cNvPr id="506" name="Google Shape;506;p76"/>
          <p:cNvSpPr txBox="1">
            <a:spLocks noGrp="1"/>
          </p:cNvSpPr>
          <p:nvPr>
            <p:ph type="subTitle" idx="4"/>
          </p:nvPr>
        </p:nvSpPr>
        <p:spPr>
          <a:xfrm>
            <a:off x="3246900" y="3333500"/>
            <a:ext cx="2650200" cy="273300"/>
          </a:xfrm>
          <a:prstGeom prst="rect">
            <a:avLst/>
          </a:prstGeom>
          <a:solidFill>
            <a:schemeClr val="accent1"/>
          </a:solid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200"/>
              <a:buNone/>
              <a:defRPr b="1">
                <a:solidFill>
                  <a:srgbClr val="FFFFFF"/>
                </a:solidFill>
              </a:defRPr>
            </a:lvl1pPr>
            <a:lvl2pPr lvl="1" algn="l">
              <a:lnSpc>
                <a:spcPct val="100000"/>
              </a:lnSpc>
              <a:spcBef>
                <a:spcPts val="0"/>
              </a:spcBef>
              <a:spcAft>
                <a:spcPts val="0"/>
              </a:spcAft>
              <a:buSzPts val="1200"/>
              <a:buNone/>
              <a:defRPr b="1">
                <a:solidFill>
                  <a:srgbClr val="FFFFFF"/>
                </a:solidFill>
              </a:defRPr>
            </a:lvl2pPr>
            <a:lvl3pPr lvl="2" algn="l">
              <a:lnSpc>
                <a:spcPct val="100000"/>
              </a:lnSpc>
              <a:spcBef>
                <a:spcPts val="0"/>
              </a:spcBef>
              <a:spcAft>
                <a:spcPts val="0"/>
              </a:spcAft>
              <a:buSzPts val="1200"/>
              <a:buNone/>
              <a:defRPr b="1">
                <a:solidFill>
                  <a:srgbClr val="FFFFFF"/>
                </a:solidFill>
              </a:defRPr>
            </a:lvl3pPr>
            <a:lvl4pPr lvl="3" algn="l">
              <a:lnSpc>
                <a:spcPct val="100000"/>
              </a:lnSpc>
              <a:spcBef>
                <a:spcPts val="0"/>
              </a:spcBef>
              <a:spcAft>
                <a:spcPts val="0"/>
              </a:spcAft>
              <a:buSzPts val="1200"/>
              <a:buNone/>
              <a:defRPr b="1">
                <a:solidFill>
                  <a:srgbClr val="FFFFFF"/>
                </a:solidFill>
              </a:defRPr>
            </a:lvl4pPr>
            <a:lvl5pPr lvl="4" algn="l">
              <a:lnSpc>
                <a:spcPct val="100000"/>
              </a:lnSpc>
              <a:spcBef>
                <a:spcPts val="0"/>
              </a:spcBef>
              <a:spcAft>
                <a:spcPts val="0"/>
              </a:spcAft>
              <a:buSzPts val="1200"/>
              <a:buNone/>
              <a:defRPr b="1">
                <a:solidFill>
                  <a:srgbClr val="FFFFFF"/>
                </a:solidFill>
              </a:defRPr>
            </a:lvl5pPr>
            <a:lvl6pPr lvl="5" algn="l">
              <a:lnSpc>
                <a:spcPct val="100000"/>
              </a:lnSpc>
              <a:spcBef>
                <a:spcPts val="0"/>
              </a:spcBef>
              <a:spcAft>
                <a:spcPts val="0"/>
              </a:spcAft>
              <a:buSzPts val="1200"/>
              <a:buNone/>
              <a:defRPr b="1">
                <a:solidFill>
                  <a:srgbClr val="FFFFFF"/>
                </a:solidFill>
              </a:defRPr>
            </a:lvl6pPr>
            <a:lvl7pPr lvl="6" algn="l">
              <a:lnSpc>
                <a:spcPct val="100000"/>
              </a:lnSpc>
              <a:spcBef>
                <a:spcPts val="0"/>
              </a:spcBef>
              <a:spcAft>
                <a:spcPts val="0"/>
              </a:spcAft>
              <a:buSzPts val="1200"/>
              <a:buNone/>
              <a:defRPr b="1">
                <a:solidFill>
                  <a:srgbClr val="FFFFFF"/>
                </a:solidFill>
              </a:defRPr>
            </a:lvl7pPr>
            <a:lvl8pPr lvl="7" algn="l">
              <a:lnSpc>
                <a:spcPct val="100000"/>
              </a:lnSpc>
              <a:spcBef>
                <a:spcPts val="0"/>
              </a:spcBef>
              <a:spcAft>
                <a:spcPts val="0"/>
              </a:spcAft>
              <a:buSzPts val="1200"/>
              <a:buNone/>
              <a:defRPr b="1">
                <a:solidFill>
                  <a:srgbClr val="FFFFFF"/>
                </a:solidFill>
              </a:defRPr>
            </a:lvl8pPr>
            <a:lvl9pPr lvl="8" algn="l">
              <a:lnSpc>
                <a:spcPct val="100000"/>
              </a:lnSpc>
              <a:spcBef>
                <a:spcPts val="0"/>
              </a:spcBef>
              <a:spcAft>
                <a:spcPts val="0"/>
              </a:spcAft>
              <a:buSzPts val="1200"/>
              <a:buNone/>
              <a:defRPr b="1">
                <a:solidFill>
                  <a:srgbClr val="FFFFFF"/>
                </a:solidFill>
              </a:defRPr>
            </a:lvl9pPr>
          </a:lstStyle>
          <a:p>
            <a:endParaRPr/>
          </a:p>
        </p:txBody>
      </p:sp>
      <p:sp>
        <p:nvSpPr>
          <p:cNvPr id="507" name="Google Shape;507;p76"/>
          <p:cNvSpPr txBox="1">
            <a:spLocks noGrp="1"/>
          </p:cNvSpPr>
          <p:nvPr>
            <p:ph type="body" idx="5"/>
          </p:nvPr>
        </p:nvSpPr>
        <p:spPr>
          <a:xfrm>
            <a:off x="3245750" y="594750"/>
            <a:ext cx="2650200" cy="2570700"/>
          </a:xfrm>
          <a:prstGeom prst="rect">
            <a:avLst/>
          </a:prstGeom>
          <a:noFill/>
          <a:ln>
            <a:noFill/>
          </a:ln>
        </p:spPr>
        <p:txBody>
          <a:bodyPr spcFirstLastPara="1" wrap="square" lIns="0" tIns="0" rIns="0" bIns="0" anchor="t" anchorCtr="0">
            <a:noAutofit/>
          </a:bodyPr>
          <a:lstStyle>
            <a:lvl1pPr marL="457200" lvl="0" indent="-279400" algn="l">
              <a:lnSpc>
                <a:spcPct val="100000"/>
              </a:lnSpc>
              <a:spcBef>
                <a:spcPts val="0"/>
              </a:spcBef>
              <a:spcAft>
                <a:spcPts val="0"/>
              </a:spcAft>
              <a:buSzPts val="800"/>
              <a:buChar char="•"/>
              <a:defRPr sz="800"/>
            </a:lvl1pPr>
            <a:lvl2pPr marL="914400" lvl="1" indent="-279400" algn="l">
              <a:lnSpc>
                <a:spcPct val="100000"/>
              </a:lnSpc>
              <a:spcBef>
                <a:spcPts val="500"/>
              </a:spcBef>
              <a:spcAft>
                <a:spcPts val="0"/>
              </a:spcAft>
              <a:buSzPts val="800"/>
              <a:buChar char="–"/>
              <a:defRPr sz="800"/>
            </a:lvl2pPr>
            <a:lvl3pPr marL="1371600" lvl="2" indent="-279400" algn="l">
              <a:lnSpc>
                <a:spcPct val="100000"/>
              </a:lnSpc>
              <a:spcBef>
                <a:spcPts val="500"/>
              </a:spcBef>
              <a:spcAft>
                <a:spcPts val="0"/>
              </a:spcAft>
              <a:buSzPts val="800"/>
              <a:buChar char="•"/>
              <a:defRPr sz="800"/>
            </a:lvl3pPr>
            <a:lvl4pPr marL="1828800" lvl="3" indent="-279400" algn="l">
              <a:lnSpc>
                <a:spcPct val="100000"/>
              </a:lnSpc>
              <a:spcBef>
                <a:spcPts val="500"/>
              </a:spcBef>
              <a:spcAft>
                <a:spcPts val="0"/>
              </a:spcAft>
              <a:buSzPts val="800"/>
              <a:buChar char="–"/>
              <a:defRPr sz="800"/>
            </a:lvl4pPr>
            <a:lvl5pPr marL="2286000" lvl="4" indent="-279400" algn="l">
              <a:lnSpc>
                <a:spcPct val="100000"/>
              </a:lnSpc>
              <a:spcBef>
                <a:spcPts val="500"/>
              </a:spcBef>
              <a:spcAft>
                <a:spcPts val="0"/>
              </a:spcAft>
              <a:buSzPts val="800"/>
              <a:buChar char="•"/>
              <a:defRPr sz="800"/>
            </a:lvl5pPr>
            <a:lvl6pPr marL="2743200" lvl="5" indent="-279400" algn="l">
              <a:lnSpc>
                <a:spcPct val="100000"/>
              </a:lnSpc>
              <a:spcBef>
                <a:spcPts val="500"/>
              </a:spcBef>
              <a:spcAft>
                <a:spcPts val="0"/>
              </a:spcAft>
              <a:buSzPts val="800"/>
              <a:buChar char="–"/>
              <a:defRPr sz="800"/>
            </a:lvl6pPr>
            <a:lvl7pPr marL="3200400" lvl="6" indent="-279400" algn="l">
              <a:lnSpc>
                <a:spcPct val="100000"/>
              </a:lnSpc>
              <a:spcBef>
                <a:spcPts val="500"/>
              </a:spcBef>
              <a:spcAft>
                <a:spcPts val="0"/>
              </a:spcAft>
              <a:buSzPts val="800"/>
              <a:buChar char="•"/>
              <a:defRPr sz="800"/>
            </a:lvl7pPr>
            <a:lvl8pPr marL="3657600" lvl="7" indent="-279400" algn="l">
              <a:lnSpc>
                <a:spcPct val="100000"/>
              </a:lnSpc>
              <a:spcBef>
                <a:spcPts val="500"/>
              </a:spcBef>
              <a:spcAft>
                <a:spcPts val="0"/>
              </a:spcAft>
              <a:buSzPts val="800"/>
              <a:buChar char="–"/>
              <a:defRPr sz="800"/>
            </a:lvl8pPr>
            <a:lvl9pPr marL="4114800" lvl="8" indent="-279400" algn="l">
              <a:lnSpc>
                <a:spcPct val="100000"/>
              </a:lnSpc>
              <a:spcBef>
                <a:spcPts val="500"/>
              </a:spcBef>
              <a:spcAft>
                <a:spcPts val="500"/>
              </a:spcAft>
              <a:buSzPts val="800"/>
              <a:buChar char="•"/>
              <a:defRPr sz="800"/>
            </a:lvl9pPr>
          </a:lstStyle>
          <a:p>
            <a:endParaRPr/>
          </a:p>
        </p:txBody>
      </p:sp>
      <p:sp>
        <p:nvSpPr>
          <p:cNvPr id="508" name="Google Shape;508;p76"/>
          <p:cNvSpPr txBox="1">
            <a:spLocks noGrp="1"/>
          </p:cNvSpPr>
          <p:nvPr>
            <p:ph type="body" idx="6"/>
          </p:nvPr>
        </p:nvSpPr>
        <p:spPr>
          <a:xfrm>
            <a:off x="3246950" y="3606800"/>
            <a:ext cx="2650200" cy="1365300"/>
          </a:xfrm>
          <a:prstGeom prst="rect">
            <a:avLst/>
          </a:prstGeom>
          <a:noFill/>
          <a:ln>
            <a:noFill/>
          </a:ln>
        </p:spPr>
        <p:txBody>
          <a:bodyPr spcFirstLastPara="1" wrap="square" lIns="0" tIns="0" rIns="0" bIns="0" anchor="t" anchorCtr="0">
            <a:noAutofit/>
          </a:bodyPr>
          <a:lstStyle>
            <a:lvl1pPr marL="457200" lvl="0" indent="-292100" algn="l">
              <a:lnSpc>
                <a:spcPct val="100000"/>
              </a:lnSpc>
              <a:spcBef>
                <a:spcPts val="0"/>
              </a:spcBef>
              <a:spcAft>
                <a:spcPts val="0"/>
              </a:spcAft>
              <a:buSzPts val="1000"/>
              <a:buChar char="•"/>
              <a:defRPr sz="1000" b="1"/>
            </a:lvl1pPr>
            <a:lvl2pPr marL="914400" lvl="1" indent="-292100" algn="l">
              <a:lnSpc>
                <a:spcPct val="100000"/>
              </a:lnSpc>
              <a:spcBef>
                <a:spcPts val="500"/>
              </a:spcBef>
              <a:spcAft>
                <a:spcPts val="0"/>
              </a:spcAft>
              <a:buSzPts val="1000"/>
              <a:buChar char="–"/>
              <a:defRPr sz="1000" b="1"/>
            </a:lvl2pPr>
            <a:lvl3pPr marL="1371600" lvl="2" indent="-292100" algn="l">
              <a:lnSpc>
                <a:spcPct val="100000"/>
              </a:lnSpc>
              <a:spcBef>
                <a:spcPts val="500"/>
              </a:spcBef>
              <a:spcAft>
                <a:spcPts val="0"/>
              </a:spcAft>
              <a:buSzPts val="1000"/>
              <a:buChar char="•"/>
              <a:defRPr sz="1000" b="1"/>
            </a:lvl3pPr>
            <a:lvl4pPr marL="1828800" lvl="3" indent="-292100" algn="l">
              <a:lnSpc>
                <a:spcPct val="100000"/>
              </a:lnSpc>
              <a:spcBef>
                <a:spcPts val="500"/>
              </a:spcBef>
              <a:spcAft>
                <a:spcPts val="0"/>
              </a:spcAft>
              <a:buSzPts val="1000"/>
              <a:buChar char="–"/>
              <a:defRPr sz="1000" b="1"/>
            </a:lvl4pPr>
            <a:lvl5pPr marL="2286000" lvl="4" indent="-292100" algn="l">
              <a:lnSpc>
                <a:spcPct val="100000"/>
              </a:lnSpc>
              <a:spcBef>
                <a:spcPts val="500"/>
              </a:spcBef>
              <a:spcAft>
                <a:spcPts val="0"/>
              </a:spcAft>
              <a:buSzPts val="1000"/>
              <a:buChar char="•"/>
              <a:defRPr sz="1000" b="1"/>
            </a:lvl5pPr>
            <a:lvl6pPr marL="2743200" lvl="5" indent="-292100" algn="l">
              <a:lnSpc>
                <a:spcPct val="100000"/>
              </a:lnSpc>
              <a:spcBef>
                <a:spcPts val="500"/>
              </a:spcBef>
              <a:spcAft>
                <a:spcPts val="0"/>
              </a:spcAft>
              <a:buSzPts val="1000"/>
              <a:buChar char="–"/>
              <a:defRPr sz="1000" b="1"/>
            </a:lvl6pPr>
            <a:lvl7pPr marL="3200400" lvl="6" indent="-292100" algn="l">
              <a:lnSpc>
                <a:spcPct val="100000"/>
              </a:lnSpc>
              <a:spcBef>
                <a:spcPts val="500"/>
              </a:spcBef>
              <a:spcAft>
                <a:spcPts val="0"/>
              </a:spcAft>
              <a:buSzPts val="1000"/>
              <a:buChar char="•"/>
              <a:defRPr sz="1000" b="1"/>
            </a:lvl7pPr>
            <a:lvl8pPr marL="3657600" lvl="7" indent="-292100" algn="l">
              <a:lnSpc>
                <a:spcPct val="100000"/>
              </a:lnSpc>
              <a:spcBef>
                <a:spcPts val="500"/>
              </a:spcBef>
              <a:spcAft>
                <a:spcPts val="0"/>
              </a:spcAft>
              <a:buSzPts val="1000"/>
              <a:buChar char="–"/>
              <a:defRPr sz="1000" b="1"/>
            </a:lvl8pPr>
            <a:lvl9pPr marL="4114800" lvl="8" indent="-292100" algn="l">
              <a:lnSpc>
                <a:spcPct val="100000"/>
              </a:lnSpc>
              <a:spcBef>
                <a:spcPts val="500"/>
              </a:spcBef>
              <a:spcAft>
                <a:spcPts val="500"/>
              </a:spcAft>
              <a:buSzPts val="1000"/>
              <a:buChar char="•"/>
              <a:defRPr sz="1000" b="1"/>
            </a:lvl9pPr>
          </a:lstStyle>
          <a:p>
            <a:endParaRPr/>
          </a:p>
        </p:txBody>
      </p:sp>
      <p:sp>
        <p:nvSpPr>
          <p:cNvPr id="509" name="Google Shape;509;p76"/>
          <p:cNvSpPr txBox="1">
            <a:spLocks noGrp="1"/>
          </p:cNvSpPr>
          <p:nvPr>
            <p:ph type="title"/>
          </p:nvPr>
        </p:nvSpPr>
        <p:spPr>
          <a:xfrm>
            <a:off x="303350" y="1299600"/>
            <a:ext cx="2675700" cy="1599000"/>
          </a:xfrm>
          <a:prstGeom prst="rect">
            <a:avLst/>
          </a:prstGeom>
          <a:noFill/>
          <a:ln>
            <a:noFill/>
          </a:ln>
        </p:spPr>
        <p:txBody>
          <a:bodyPr spcFirstLastPara="1" wrap="square" lIns="0" tIns="0" rIns="0" bIns="0" anchor="ctr" anchorCtr="0">
            <a:noAutofit/>
          </a:bodyPr>
          <a:lstStyle>
            <a:lvl1pPr lvl="0" algn="l">
              <a:lnSpc>
                <a:spcPct val="85000"/>
              </a:lnSpc>
              <a:spcBef>
                <a:spcPts val="0"/>
              </a:spcBef>
              <a:spcAft>
                <a:spcPts val="0"/>
              </a:spcAft>
              <a:buSzPts val="2400"/>
              <a:buNone/>
              <a:defRPr sz="1600">
                <a:solidFill>
                  <a:srgbClr val="FFFFFF"/>
                </a:solidFill>
              </a:defRPr>
            </a:lvl1pPr>
            <a:lvl2pPr lvl="1" algn="l">
              <a:lnSpc>
                <a:spcPct val="100000"/>
              </a:lnSpc>
              <a:spcBef>
                <a:spcPts val="0"/>
              </a:spcBef>
              <a:spcAft>
                <a:spcPts val="0"/>
              </a:spcAft>
              <a:buSzPts val="1100"/>
              <a:buNone/>
              <a:defRPr sz="1600">
                <a:solidFill>
                  <a:srgbClr val="FFFFFF"/>
                </a:solidFill>
              </a:defRPr>
            </a:lvl2pPr>
            <a:lvl3pPr lvl="2" algn="l">
              <a:lnSpc>
                <a:spcPct val="100000"/>
              </a:lnSpc>
              <a:spcBef>
                <a:spcPts val="0"/>
              </a:spcBef>
              <a:spcAft>
                <a:spcPts val="0"/>
              </a:spcAft>
              <a:buSzPts val="1100"/>
              <a:buNone/>
              <a:defRPr sz="1600">
                <a:solidFill>
                  <a:srgbClr val="FFFFFF"/>
                </a:solidFill>
              </a:defRPr>
            </a:lvl3pPr>
            <a:lvl4pPr lvl="3" algn="l">
              <a:lnSpc>
                <a:spcPct val="100000"/>
              </a:lnSpc>
              <a:spcBef>
                <a:spcPts val="0"/>
              </a:spcBef>
              <a:spcAft>
                <a:spcPts val="0"/>
              </a:spcAft>
              <a:buSzPts val="1100"/>
              <a:buNone/>
              <a:defRPr sz="1600">
                <a:solidFill>
                  <a:srgbClr val="FFFFFF"/>
                </a:solidFill>
              </a:defRPr>
            </a:lvl4pPr>
            <a:lvl5pPr lvl="4" algn="l">
              <a:lnSpc>
                <a:spcPct val="100000"/>
              </a:lnSpc>
              <a:spcBef>
                <a:spcPts val="0"/>
              </a:spcBef>
              <a:spcAft>
                <a:spcPts val="0"/>
              </a:spcAft>
              <a:buSzPts val="1100"/>
              <a:buNone/>
              <a:defRPr sz="1600">
                <a:solidFill>
                  <a:srgbClr val="FFFFFF"/>
                </a:solidFill>
              </a:defRPr>
            </a:lvl5pPr>
            <a:lvl6pPr lvl="5" algn="l">
              <a:lnSpc>
                <a:spcPct val="100000"/>
              </a:lnSpc>
              <a:spcBef>
                <a:spcPts val="0"/>
              </a:spcBef>
              <a:spcAft>
                <a:spcPts val="0"/>
              </a:spcAft>
              <a:buSzPts val="1100"/>
              <a:buNone/>
              <a:defRPr sz="1600">
                <a:solidFill>
                  <a:srgbClr val="FFFFFF"/>
                </a:solidFill>
              </a:defRPr>
            </a:lvl6pPr>
            <a:lvl7pPr lvl="6" algn="l">
              <a:lnSpc>
                <a:spcPct val="100000"/>
              </a:lnSpc>
              <a:spcBef>
                <a:spcPts val="0"/>
              </a:spcBef>
              <a:spcAft>
                <a:spcPts val="0"/>
              </a:spcAft>
              <a:buSzPts val="1100"/>
              <a:buNone/>
              <a:defRPr sz="1600">
                <a:solidFill>
                  <a:srgbClr val="FFFFFF"/>
                </a:solidFill>
              </a:defRPr>
            </a:lvl7pPr>
            <a:lvl8pPr lvl="7" algn="l">
              <a:lnSpc>
                <a:spcPct val="100000"/>
              </a:lnSpc>
              <a:spcBef>
                <a:spcPts val="0"/>
              </a:spcBef>
              <a:spcAft>
                <a:spcPts val="0"/>
              </a:spcAft>
              <a:buSzPts val="1100"/>
              <a:buNone/>
              <a:defRPr sz="1600">
                <a:solidFill>
                  <a:srgbClr val="FFFFFF"/>
                </a:solidFill>
              </a:defRPr>
            </a:lvl8pPr>
            <a:lvl9pPr lvl="8" algn="l">
              <a:lnSpc>
                <a:spcPct val="100000"/>
              </a:lnSpc>
              <a:spcBef>
                <a:spcPts val="0"/>
              </a:spcBef>
              <a:spcAft>
                <a:spcPts val="0"/>
              </a:spcAft>
              <a:buSzPts val="1100"/>
              <a:buNone/>
              <a:defRPr sz="1600">
                <a:solidFill>
                  <a:srgbClr val="FFFFFF"/>
                </a:solidFill>
              </a:defRPr>
            </a:lvl9pPr>
          </a:lstStyle>
          <a:p>
            <a:endParaRPr/>
          </a:p>
        </p:txBody>
      </p:sp>
      <p:sp>
        <p:nvSpPr>
          <p:cNvPr id="510" name="Google Shape;510;p76"/>
          <p:cNvSpPr txBox="1">
            <a:spLocks noGrp="1"/>
          </p:cNvSpPr>
          <p:nvPr>
            <p:ph type="title" idx="7"/>
          </p:nvPr>
        </p:nvSpPr>
        <p:spPr>
          <a:xfrm>
            <a:off x="332200" y="3013300"/>
            <a:ext cx="2675700" cy="273300"/>
          </a:xfrm>
          <a:prstGeom prst="rect">
            <a:avLst/>
          </a:prstGeom>
          <a:noFill/>
          <a:ln>
            <a:noFill/>
          </a:ln>
        </p:spPr>
        <p:txBody>
          <a:bodyPr spcFirstLastPara="1" wrap="square" lIns="0" tIns="0" rIns="0" bIns="0" anchor="ctr" anchorCtr="0">
            <a:noAutofit/>
          </a:bodyPr>
          <a:lstStyle>
            <a:lvl1pPr lvl="0" algn="l">
              <a:lnSpc>
                <a:spcPct val="85000"/>
              </a:lnSpc>
              <a:spcBef>
                <a:spcPts val="0"/>
              </a:spcBef>
              <a:spcAft>
                <a:spcPts val="0"/>
              </a:spcAft>
              <a:buSzPts val="2400"/>
              <a:buNone/>
              <a:defRPr sz="1200" b="1">
                <a:solidFill>
                  <a:srgbClr val="FFFFFF"/>
                </a:solidFill>
                <a:latin typeface="Arial"/>
                <a:ea typeface="Arial"/>
                <a:cs typeface="Arial"/>
                <a:sym typeface="Arial"/>
              </a:defRPr>
            </a:lvl1pPr>
            <a:lvl2pPr lvl="1" algn="l">
              <a:lnSpc>
                <a:spcPct val="100000"/>
              </a:lnSpc>
              <a:spcBef>
                <a:spcPts val="0"/>
              </a:spcBef>
              <a:spcAft>
                <a:spcPts val="0"/>
              </a:spcAft>
              <a:buSzPts val="1100"/>
              <a:buNone/>
              <a:defRPr sz="1200">
                <a:solidFill>
                  <a:srgbClr val="FFFFFF"/>
                </a:solidFill>
              </a:defRPr>
            </a:lvl2pPr>
            <a:lvl3pPr lvl="2" algn="l">
              <a:lnSpc>
                <a:spcPct val="100000"/>
              </a:lnSpc>
              <a:spcBef>
                <a:spcPts val="0"/>
              </a:spcBef>
              <a:spcAft>
                <a:spcPts val="0"/>
              </a:spcAft>
              <a:buSzPts val="1100"/>
              <a:buNone/>
              <a:defRPr sz="1200">
                <a:solidFill>
                  <a:srgbClr val="FFFFFF"/>
                </a:solidFill>
              </a:defRPr>
            </a:lvl3pPr>
            <a:lvl4pPr lvl="3" algn="l">
              <a:lnSpc>
                <a:spcPct val="100000"/>
              </a:lnSpc>
              <a:spcBef>
                <a:spcPts val="0"/>
              </a:spcBef>
              <a:spcAft>
                <a:spcPts val="0"/>
              </a:spcAft>
              <a:buSzPts val="1100"/>
              <a:buNone/>
              <a:defRPr sz="1200">
                <a:solidFill>
                  <a:srgbClr val="FFFFFF"/>
                </a:solidFill>
              </a:defRPr>
            </a:lvl4pPr>
            <a:lvl5pPr lvl="4" algn="l">
              <a:lnSpc>
                <a:spcPct val="100000"/>
              </a:lnSpc>
              <a:spcBef>
                <a:spcPts val="0"/>
              </a:spcBef>
              <a:spcAft>
                <a:spcPts val="0"/>
              </a:spcAft>
              <a:buSzPts val="1100"/>
              <a:buNone/>
              <a:defRPr sz="1200">
                <a:solidFill>
                  <a:srgbClr val="FFFFFF"/>
                </a:solidFill>
              </a:defRPr>
            </a:lvl5pPr>
            <a:lvl6pPr lvl="5" algn="l">
              <a:lnSpc>
                <a:spcPct val="100000"/>
              </a:lnSpc>
              <a:spcBef>
                <a:spcPts val="0"/>
              </a:spcBef>
              <a:spcAft>
                <a:spcPts val="0"/>
              </a:spcAft>
              <a:buSzPts val="1100"/>
              <a:buNone/>
              <a:defRPr sz="1200">
                <a:solidFill>
                  <a:srgbClr val="FFFFFF"/>
                </a:solidFill>
              </a:defRPr>
            </a:lvl6pPr>
            <a:lvl7pPr lvl="6" algn="l">
              <a:lnSpc>
                <a:spcPct val="100000"/>
              </a:lnSpc>
              <a:spcBef>
                <a:spcPts val="0"/>
              </a:spcBef>
              <a:spcAft>
                <a:spcPts val="0"/>
              </a:spcAft>
              <a:buSzPts val="1100"/>
              <a:buNone/>
              <a:defRPr sz="1200">
                <a:solidFill>
                  <a:srgbClr val="FFFFFF"/>
                </a:solidFill>
              </a:defRPr>
            </a:lvl7pPr>
            <a:lvl8pPr lvl="7" algn="l">
              <a:lnSpc>
                <a:spcPct val="100000"/>
              </a:lnSpc>
              <a:spcBef>
                <a:spcPts val="0"/>
              </a:spcBef>
              <a:spcAft>
                <a:spcPts val="0"/>
              </a:spcAft>
              <a:buSzPts val="1100"/>
              <a:buNone/>
              <a:defRPr sz="1200">
                <a:solidFill>
                  <a:srgbClr val="FFFFFF"/>
                </a:solidFill>
              </a:defRPr>
            </a:lvl8pPr>
            <a:lvl9pPr lvl="8" algn="l">
              <a:lnSpc>
                <a:spcPct val="100000"/>
              </a:lnSpc>
              <a:spcBef>
                <a:spcPts val="0"/>
              </a:spcBef>
              <a:spcAft>
                <a:spcPts val="0"/>
              </a:spcAft>
              <a:buSzPts val="1100"/>
              <a:buNone/>
              <a:defRPr sz="1200">
                <a:solidFill>
                  <a:srgbClr val="FFFFFF"/>
                </a:solidFill>
              </a:defRPr>
            </a:lvl9pPr>
          </a:lstStyle>
          <a:p>
            <a:endParaRPr/>
          </a:p>
        </p:txBody>
      </p:sp>
      <p:sp>
        <p:nvSpPr>
          <p:cNvPr id="511" name="Google Shape;511;p76"/>
          <p:cNvSpPr txBox="1">
            <a:spLocks noGrp="1"/>
          </p:cNvSpPr>
          <p:nvPr>
            <p:ph type="body" idx="8"/>
          </p:nvPr>
        </p:nvSpPr>
        <p:spPr>
          <a:xfrm>
            <a:off x="748275" y="3286600"/>
            <a:ext cx="2197500" cy="1479300"/>
          </a:xfrm>
          <a:prstGeom prst="rect">
            <a:avLst/>
          </a:prstGeom>
          <a:noFill/>
          <a:ln>
            <a:noFill/>
          </a:ln>
        </p:spPr>
        <p:txBody>
          <a:bodyPr spcFirstLastPara="1" wrap="square" lIns="0" tIns="0" rIns="0" bIns="0" anchor="t" anchorCtr="0">
            <a:noAutofit/>
          </a:bodyPr>
          <a:lstStyle>
            <a:lvl1pPr marL="457200" lvl="0" indent="-292100" algn="l">
              <a:lnSpc>
                <a:spcPct val="100000"/>
              </a:lnSpc>
              <a:spcBef>
                <a:spcPts val="0"/>
              </a:spcBef>
              <a:spcAft>
                <a:spcPts val="0"/>
              </a:spcAft>
              <a:buClr>
                <a:srgbClr val="FFFFFF"/>
              </a:buClr>
              <a:buSzPts val="1000"/>
              <a:buChar char="•"/>
              <a:defRPr sz="1000">
                <a:solidFill>
                  <a:srgbClr val="FFFFFF"/>
                </a:solidFill>
              </a:defRPr>
            </a:lvl1pPr>
            <a:lvl2pPr marL="914400" lvl="1" indent="-292100" algn="l">
              <a:lnSpc>
                <a:spcPct val="100000"/>
              </a:lnSpc>
              <a:spcBef>
                <a:spcPts val="500"/>
              </a:spcBef>
              <a:spcAft>
                <a:spcPts val="0"/>
              </a:spcAft>
              <a:buClr>
                <a:srgbClr val="FFFFFF"/>
              </a:buClr>
              <a:buSzPts val="1000"/>
              <a:buChar char="–"/>
              <a:defRPr sz="1000">
                <a:solidFill>
                  <a:srgbClr val="FFFFFF"/>
                </a:solidFill>
              </a:defRPr>
            </a:lvl2pPr>
            <a:lvl3pPr marL="1371600" lvl="2" indent="-292100" algn="l">
              <a:lnSpc>
                <a:spcPct val="100000"/>
              </a:lnSpc>
              <a:spcBef>
                <a:spcPts val="500"/>
              </a:spcBef>
              <a:spcAft>
                <a:spcPts val="0"/>
              </a:spcAft>
              <a:buClr>
                <a:srgbClr val="FFFFFF"/>
              </a:buClr>
              <a:buSzPts val="1000"/>
              <a:buChar char="•"/>
              <a:defRPr sz="1000">
                <a:solidFill>
                  <a:srgbClr val="FFFFFF"/>
                </a:solidFill>
              </a:defRPr>
            </a:lvl3pPr>
            <a:lvl4pPr marL="1828800" lvl="3" indent="-292100" algn="l">
              <a:lnSpc>
                <a:spcPct val="100000"/>
              </a:lnSpc>
              <a:spcBef>
                <a:spcPts val="500"/>
              </a:spcBef>
              <a:spcAft>
                <a:spcPts val="0"/>
              </a:spcAft>
              <a:buClr>
                <a:srgbClr val="FFFFFF"/>
              </a:buClr>
              <a:buSzPts val="1000"/>
              <a:buChar char="–"/>
              <a:defRPr sz="1000">
                <a:solidFill>
                  <a:srgbClr val="FFFFFF"/>
                </a:solidFill>
              </a:defRPr>
            </a:lvl4pPr>
            <a:lvl5pPr marL="2286000" lvl="4" indent="-292100" algn="l">
              <a:lnSpc>
                <a:spcPct val="100000"/>
              </a:lnSpc>
              <a:spcBef>
                <a:spcPts val="500"/>
              </a:spcBef>
              <a:spcAft>
                <a:spcPts val="0"/>
              </a:spcAft>
              <a:buClr>
                <a:srgbClr val="FFFFFF"/>
              </a:buClr>
              <a:buSzPts val="1000"/>
              <a:buChar char="•"/>
              <a:defRPr sz="1000">
                <a:solidFill>
                  <a:srgbClr val="FFFFFF"/>
                </a:solidFill>
              </a:defRPr>
            </a:lvl5pPr>
            <a:lvl6pPr marL="2743200" lvl="5" indent="-292100" algn="l">
              <a:lnSpc>
                <a:spcPct val="100000"/>
              </a:lnSpc>
              <a:spcBef>
                <a:spcPts val="500"/>
              </a:spcBef>
              <a:spcAft>
                <a:spcPts val="0"/>
              </a:spcAft>
              <a:buClr>
                <a:srgbClr val="FFFFFF"/>
              </a:buClr>
              <a:buSzPts val="1000"/>
              <a:buChar char="–"/>
              <a:defRPr sz="1000">
                <a:solidFill>
                  <a:srgbClr val="FFFFFF"/>
                </a:solidFill>
              </a:defRPr>
            </a:lvl6pPr>
            <a:lvl7pPr marL="3200400" lvl="6" indent="-292100" algn="l">
              <a:lnSpc>
                <a:spcPct val="100000"/>
              </a:lnSpc>
              <a:spcBef>
                <a:spcPts val="500"/>
              </a:spcBef>
              <a:spcAft>
                <a:spcPts val="0"/>
              </a:spcAft>
              <a:buClr>
                <a:srgbClr val="FFFFFF"/>
              </a:buClr>
              <a:buSzPts val="1000"/>
              <a:buChar char="•"/>
              <a:defRPr sz="1000">
                <a:solidFill>
                  <a:srgbClr val="FFFFFF"/>
                </a:solidFill>
              </a:defRPr>
            </a:lvl7pPr>
            <a:lvl8pPr marL="3657600" lvl="7" indent="-292100" algn="l">
              <a:lnSpc>
                <a:spcPct val="100000"/>
              </a:lnSpc>
              <a:spcBef>
                <a:spcPts val="500"/>
              </a:spcBef>
              <a:spcAft>
                <a:spcPts val="0"/>
              </a:spcAft>
              <a:buClr>
                <a:srgbClr val="FFFFFF"/>
              </a:buClr>
              <a:buSzPts val="1000"/>
              <a:buChar char="–"/>
              <a:defRPr sz="1000">
                <a:solidFill>
                  <a:srgbClr val="FFFFFF"/>
                </a:solidFill>
              </a:defRPr>
            </a:lvl8pPr>
            <a:lvl9pPr marL="4114800" lvl="8" indent="-292100" algn="l">
              <a:lnSpc>
                <a:spcPct val="100000"/>
              </a:lnSpc>
              <a:spcBef>
                <a:spcPts val="500"/>
              </a:spcBef>
              <a:spcAft>
                <a:spcPts val="500"/>
              </a:spcAft>
              <a:buClr>
                <a:srgbClr val="FFFFFF"/>
              </a:buClr>
              <a:buSzPts val="1000"/>
              <a:buChar char="•"/>
              <a:defRPr sz="1000">
                <a:solidFill>
                  <a:srgbClr val="FFFFFF"/>
                </a:solidFill>
              </a:defRPr>
            </a:lvl9pPr>
          </a:lstStyle>
          <a:p>
            <a:endParaRPr/>
          </a:p>
        </p:txBody>
      </p:sp>
      <p:sp>
        <p:nvSpPr>
          <p:cNvPr id="512" name="Google Shape;512;p76"/>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Arial"/>
                <a:ea typeface="Arial"/>
                <a:cs typeface="Arial"/>
                <a:sym typeface="Arial"/>
              </a:rPr>
              <a:t> </a:t>
            </a:r>
            <a:fld id="{00000000-1234-1234-1234-123412341234}" type="slidenum">
              <a:rPr lang="en" sz="600" b="0" i="0" u="none" strike="noStrike" cap="none">
                <a:solidFill>
                  <a:srgbClr val="000000"/>
                </a:solidFill>
                <a:latin typeface="Arial"/>
                <a:ea typeface="Arial"/>
                <a:cs typeface="Arial"/>
                <a:sym typeface="Arial"/>
              </a:rPr>
              <a:t>‹#›</a:t>
            </a:fld>
            <a:r>
              <a:rPr lang="en" sz="600" b="0" i="0" u="none" strike="noStrike" cap="none">
                <a:solidFill>
                  <a:srgbClr val="000000"/>
                </a:solidFill>
                <a:latin typeface="Arial"/>
                <a:ea typeface="Arial"/>
                <a:cs typeface="Arial"/>
                <a:sym typeface="Arial"/>
              </a:rPr>
              <a:t> </a:t>
            </a:r>
            <a:endParaRPr sz="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Appendix 1">
  <p:cSld name="CUSTOM_14">
    <p:bg>
      <p:bgPr>
        <a:blipFill>
          <a:blip r:embed="rId2">
            <a:alphaModFix/>
          </a:blip>
          <a:stretch>
            <a:fillRect/>
          </a:stretch>
        </a:blipFill>
        <a:effectLst/>
      </p:bgPr>
    </p:bg>
    <p:spTree>
      <p:nvGrpSpPr>
        <p:cNvPr id="1" name="Shape 513"/>
        <p:cNvGrpSpPr/>
        <p:nvPr/>
      </p:nvGrpSpPr>
      <p:grpSpPr>
        <a:xfrm>
          <a:off x="0" y="0"/>
          <a:ext cx="0" cy="0"/>
          <a:chOff x="0" y="0"/>
          <a:chExt cx="0" cy="0"/>
        </a:xfrm>
      </p:grpSpPr>
      <p:sp>
        <p:nvSpPr>
          <p:cNvPr id="514" name="Google Shape;514;p77"/>
          <p:cNvSpPr/>
          <p:nvPr/>
        </p:nvSpPr>
        <p:spPr>
          <a:xfrm>
            <a:off x="0" y="0"/>
            <a:ext cx="9144000" cy="5143500"/>
          </a:xfrm>
          <a:prstGeom prst="rect">
            <a:avLst/>
          </a:prstGeom>
          <a:solidFill>
            <a:srgbClr val="000000">
              <a:alpha val="5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15" name="Google Shape;515;p77"/>
          <p:cNvSpPr txBox="1"/>
          <p:nvPr/>
        </p:nvSpPr>
        <p:spPr>
          <a:xfrm>
            <a:off x="2909475" y="2693194"/>
            <a:ext cx="3594000" cy="341400"/>
          </a:xfrm>
          <a:prstGeom prst="rect">
            <a:avLst/>
          </a:prstGeom>
          <a:solidFill>
            <a:schemeClr val="accent4"/>
          </a:solidFill>
          <a:ln>
            <a:noFill/>
          </a:ln>
        </p:spPr>
        <p:txBody>
          <a:bodyPr spcFirstLastPara="1" wrap="square" lIns="0" tIns="102875" rIns="0" bIns="0" anchor="b" anchorCtr="0">
            <a:noAutofit/>
          </a:bodyPr>
          <a:lstStyle/>
          <a:p>
            <a:pPr marL="0" marR="0" lvl="0" indent="0" algn="ctr" rtl="0">
              <a:lnSpc>
                <a:spcPct val="100000"/>
              </a:lnSpc>
              <a:spcBef>
                <a:spcPts val="0"/>
              </a:spcBef>
              <a:spcAft>
                <a:spcPts val="0"/>
              </a:spcAft>
              <a:buClr>
                <a:srgbClr val="000000"/>
              </a:buClr>
              <a:buSzPts val="5400"/>
              <a:buFont typeface="Arial"/>
              <a:buNone/>
            </a:pPr>
            <a:r>
              <a:rPr lang="en" sz="5400" b="0" i="0" u="none" strike="noStrike" cap="none">
                <a:solidFill>
                  <a:schemeClr val="lt1"/>
                </a:solidFill>
                <a:latin typeface="Georgia"/>
                <a:ea typeface="Georgia"/>
                <a:cs typeface="Georgia"/>
                <a:sym typeface="Georgia"/>
              </a:rPr>
              <a:t>Appendix</a:t>
            </a:r>
            <a:endParaRPr sz="5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Custom Layout 1">
  <p:cSld name="CUSTOM_20">
    <p:spTree>
      <p:nvGrpSpPr>
        <p:cNvPr id="1" name="Shape 516"/>
        <p:cNvGrpSpPr/>
        <p:nvPr/>
      </p:nvGrpSpPr>
      <p:grpSpPr>
        <a:xfrm>
          <a:off x="0" y="0"/>
          <a:ext cx="0" cy="0"/>
          <a:chOff x="0" y="0"/>
          <a:chExt cx="0" cy="0"/>
        </a:xfrm>
      </p:grpSpPr>
      <p:sp>
        <p:nvSpPr>
          <p:cNvPr id="517" name="Google Shape;517;p78"/>
          <p:cNvSpPr txBox="1">
            <a:spLocks noGrp="1"/>
          </p:cNvSpPr>
          <p:nvPr>
            <p:ph type="title"/>
          </p:nvPr>
        </p:nvSpPr>
        <p:spPr>
          <a:xfrm>
            <a:off x="332185" y="324001"/>
            <a:ext cx="8479500" cy="10404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SzPts val="2400"/>
              <a:buNone/>
              <a:defRPr>
                <a:latin typeface="Arial"/>
                <a:ea typeface="Arial"/>
                <a:cs typeface="Arial"/>
                <a:sym typeface="Arial"/>
              </a:defRPr>
            </a:lvl1pPr>
            <a:lvl2pPr lvl="1" algn="l">
              <a:lnSpc>
                <a:spcPct val="100000"/>
              </a:lnSpc>
              <a:spcBef>
                <a:spcPts val="0"/>
              </a:spcBef>
              <a:spcAft>
                <a:spcPts val="0"/>
              </a:spcAft>
              <a:buSzPts val="1100"/>
              <a:buNone/>
              <a:defRPr>
                <a:latin typeface="Arial"/>
                <a:ea typeface="Arial"/>
                <a:cs typeface="Arial"/>
                <a:sym typeface="Arial"/>
              </a:defRPr>
            </a:lvl2pPr>
            <a:lvl3pPr lvl="2" algn="l">
              <a:lnSpc>
                <a:spcPct val="100000"/>
              </a:lnSpc>
              <a:spcBef>
                <a:spcPts val="0"/>
              </a:spcBef>
              <a:spcAft>
                <a:spcPts val="0"/>
              </a:spcAft>
              <a:buSzPts val="1100"/>
              <a:buNone/>
              <a:defRPr>
                <a:latin typeface="Arial"/>
                <a:ea typeface="Arial"/>
                <a:cs typeface="Arial"/>
                <a:sym typeface="Arial"/>
              </a:defRPr>
            </a:lvl3pPr>
            <a:lvl4pPr lvl="3" algn="l">
              <a:lnSpc>
                <a:spcPct val="100000"/>
              </a:lnSpc>
              <a:spcBef>
                <a:spcPts val="0"/>
              </a:spcBef>
              <a:spcAft>
                <a:spcPts val="0"/>
              </a:spcAft>
              <a:buSzPts val="1100"/>
              <a:buNone/>
              <a:defRPr>
                <a:latin typeface="Arial"/>
                <a:ea typeface="Arial"/>
                <a:cs typeface="Arial"/>
                <a:sym typeface="Arial"/>
              </a:defRPr>
            </a:lvl4pPr>
            <a:lvl5pPr lvl="4" algn="l">
              <a:lnSpc>
                <a:spcPct val="100000"/>
              </a:lnSpc>
              <a:spcBef>
                <a:spcPts val="0"/>
              </a:spcBef>
              <a:spcAft>
                <a:spcPts val="0"/>
              </a:spcAft>
              <a:buSzPts val="1100"/>
              <a:buNone/>
              <a:defRPr>
                <a:latin typeface="Arial"/>
                <a:ea typeface="Arial"/>
                <a:cs typeface="Arial"/>
                <a:sym typeface="Arial"/>
              </a:defRPr>
            </a:lvl5pPr>
            <a:lvl6pPr lvl="5" algn="l">
              <a:lnSpc>
                <a:spcPct val="100000"/>
              </a:lnSpc>
              <a:spcBef>
                <a:spcPts val="0"/>
              </a:spcBef>
              <a:spcAft>
                <a:spcPts val="0"/>
              </a:spcAft>
              <a:buSzPts val="1100"/>
              <a:buNone/>
              <a:defRPr>
                <a:latin typeface="Arial"/>
                <a:ea typeface="Arial"/>
                <a:cs typeface="Arial"/>
                <a:sym typeface="Arial"/>
              </a:defRPr>
            </a:lvl6pPr>
            <a:lvl7pPr lvl="6" algn="l">
              <a:lnSpc>
                <a:spcPct val="100000"/>
              </a:lnSpc>
              <a:spcBef>
                <a:spcPts val="0"/>
              </a:spcBef>
              <a:spcAft>
                <a:spcPts val="0"/>
              </a:spcAft>
              <a:buSzPts val="1100"/>
              <a:buNone/>
              <a:defRPr>
                <a:latin typeface="Arial"/>
                <a:ea typeface="Arial"/>
                <a:cs typeface="Arial"/>
                <a:sym typeface="Arial"/>
              </a:defRPr>
            </a:lvl7pPr>
            <a:lvl8pPr lvl="7" algn="l">
              <a:lnSpc>
                <a:spcPct val="100000"/>
              </a:lnSpc>
              <a:spcBef>
                <a:spcPts val="0"/>
              </a:spcBef>
              <a:spcAft>
                <a:spcPts val="0"/>
              </a:spcAft>
              <a:buSzPts val="1100"/>
              <a:buNone/>
              <a:defRPr>
                <a:latin typeface="Arial"/>
                <a:ea typeface="Arial"/>
                <a:cs typeface="Arial"/>
                <a:sym typeface="Arial"/>
              </a:defRPr>
            </a:lvl8pPr>
            <a:lvl9pPr lvl="8" algn="l">
              <a:lnSpc>
                <a:spcPct val="100000"/>
              </a:lnSpc>
              <a:spcBef>
                <a:spcPts val="0"/>
              </a:spcBef>
              <a:spcAft>
                <a:spcPts val="0"/>
              </a:spcAft>
              <a:buSzPts val="1100"/>
              <a:buNone/>
              <a:defRPr>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2_Content Slide">
  <p:cSld name="2_Content Slide">
    <p:spTree>
      <p:nvGrpSpPr>
        <p:cNvPr id="1" name="Shape 518"/>
        <p:cNvGrpSpPr/>
        <p:nvPr/>
      </p:nvGrpSpPr>
      <p:grpSpPr>
        <a:xfrm>
          <a:off x="0" y="0"/>
          <a:ext cx="0" cy="0"/>
          <a:chOff x="0" y="0"/>
          <a:chExt cx="0" cy="0"/>
        </a:xfrm>
      </p:grpSpPr>
      <p:sp>
        <p:nvSpPr>
          <p:cNvPr id="519" name="Google Shape;519;p79"/>
          <p:cNvSpPr/>
          <p:nvPr/>
        </p:nvSpPr>
        <p:spPr>
          <a:xfrm>
            <a:off x="0" y="2"/>
            <a:ext cx="158700" cy="11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79"/>
          <p:cNvSpPr txBox="1">
            <a:spLocks noGrp="1"/>
          </p:cNvSpPr>
          <p:nvPr>
            <p:ph type="body" idx="1"/>
          </p:nvPr>
        </p:nvSpPr>
        <p:spPr>
          <a:xfrm>
            <a:off x="510363" y="895351"/>
            <a:ext cx="8123400" cy="3647400"/>
          </a:xfrm>
          <a:prstGeom prst="rect">
            <a:avLst/>
          </a:prstGeom>
          <a:noFill/>
          <a:ln>
            <a:noFill/>
          </a:ln>
        </p:spPr>
        <p:txBody>
          <a:bodyPr spcFirstLastPara="1" wrap="square" lIns="0" tIns="0" rIns="0" bIns="0" anchor="t" anchorCtr="0">
            <a:noAutofit/>
          </a:bodyPr>
          <a:lstStyle>
            <a:lvl1pPr marL="457200" marR="0" lvl="0" indent="-330200" algn="l">
              <a:lnSpc>
                <a:spcPct val="110000"/>
              </a:lnSpc>
              <a:spcBef>
                <a:spcPts val="200"/>
              </a:spcBef>
              <a:spcAft>
                <a:spcPts val="0"/>
              </a:spcAft>
              <a:buClr>
                <a:srgbClr val="000000"/>
              </a:buClr>
              <a:buSzPts val="1600"/>
              <a:buFont typeface="Arial"/>
              <a:buChar char="•"/>
              <a:defRPr sz="1600" b="0" i="1" u="none" strike="noStrike" cap="none">
                <a:solidFill>
                  <a:srgbClr val="000000"/>
                </a:solidFill>
                <a:latin typeface="Georgia"/>
                <a:ea typeface="Georgia"/>
                <a:cs typeface="Georgia"/>
                <a:sym typeface="Georgia"/>
              </a:defRPr>
            </a:lvl1pPr>
            <a:lvl2pPr marL="914400" marR="0" lvl="1" indent="-330200" algn="l">
              <a:lnSpc>
                <a:spcPct val="110000"/>
              </a:lnSpc>
              <a:spcBef>
                <a:spcPts val="200"/>
              </a:spcBef>
              <a:spcAft>
                <a:spcPts val="0"/>
              </a:spcAft>
              <a:buClr>
                <a:schemeClr val="dk1"/>
              </a:buClr>
              <a:buSzPts val="1600"/>
              <a:buFont typeface="Arial"/>
              <a:buChar char="–"/>
              <a:defRPr sz="1600" b="0" i="0" u="none" strike="noStrike" cap="none">
                <a:solidFill>
                  <a:schemeClr val="dk1"/>
                </a:solidFill>
                <a:latin typeface="Georgia"/>
                <a:ea typeface="Georgia"/>
                <a:cs typeface="Georgia"/>
                <a:sym typeface="Georgia"/>
              </a:defRPr>
            </a:lvl2pPr>
            <a:lvl3pPr marL="1371600" marR="0" lvl="2" indent="-317500" algn="l">
              <a:lnSpc>
                <a:spcPct val="110000"/>
              </a:lnSpc>
              <a:spcBef>
                <a:spcPts val="200"/>
              </a:spcBef>
              <a:spcAft>
                <a:spcPts val="0"/>
              </a:spcAft>
              <a:buClr>
                <a:schemeClr val="dk1"/>
              </a:buClr>
              <a:buSzPts val="1400"/>
              <a:buFont typeface="Verdana"/>
              <a:buChar char="–"/>
              <a:defRPr sz="1400" b="0" i="0" u="none" strike="noStrike" cap="none">
                <a:solidFill>
                  <a:schemeClr val="dk1"/>
                </a:solidFill>
                <a:latin typeface="Arial"/>
                <a:ea typeface="Arial"/>
                <a:cs typeface="Arial"/>
                <a:sym typeface="Arial"/>
              </a:defRPr>
            </a:lvl3pPr>
            <a:lvl4pPr marL="1828800" marR="0" lvl="3" indent="-304800" algn="l">
              <a:lnSpc>
                <a:spcPct val="11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10000"/>
              </a:lnSpc>
              <a:spcBef>
                <a:spcPts val="200"/>
              </a:spcBef>
              <a:spcAft>
                <a:spcPts val="0"/>
              </a:spcAft>
              <a:buClr>
                <a:srgbClr val="000000"/>
              </a:buClr>
              <a:buSzPts val="1200"/>
              <a:buFont typeface="Verdana"/>
              <a:buChar char="–"/>
              <a:defRPr sz="1200" b="0" i="0" u="none" strike="noStrike" cap="none">
                <a:solidFill>
                  <a:srgbClr val="000000"/>
                </a:solidFill>
                <a:latin typeface="Arial"/>
                <a:ea typeface="Arial"/>
                <a:cs typeface="Arial"/>
                <a:sym typeface="Arial"/>
              </a:defRPr>
            </a:lvl5pPr>
            <a:lvl6pPr marL="2743200" marR="0" lvl="5"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8pPr>
            <a:lvl9pPr marL="4114800" marR="0" lvl="8" indent="-355600" algn="l">
              <a:lnSpc>
                <a:spcPct val="100000"/>
              </a:lnSpc>
              <a:spcBef>
                <a:spcPts val="400"/>
              </a:spcBef>
              <a:spcAft>
                <a:spcPts val="50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9pPr>
          </a:lstStyle>
          <a:p>
            <a:endParaRPr/>
          </a:p>
        </p:txBody>
      </p:sp>
      <p:sp>
        <p:nvSpPr>
          <p:cNvPr id="521" name="Google Shape;521;p79"/>
          <p:cNvSpPr txBox="1">
            <a:spLocks noGrp="1"/>
          </p:cNvSpPr>
          <p:nvPr>
            <p:ph type="title"/>
          </p:nvPr>
        </p:nvSpPr>
        <p:spPr>
          <a:xfrm>
            <a:off x="381000" y="150284"/>
            <a:ext cx="8187000" cy="4380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2"/>
              </a:buClr>
              <a:buSzPts val="2400"/>
              <a:buFont typeface="Georgia"/>
              <a:buNone/>
              <a:defRPr sz="2000" b="0" i="0" u="none" strike="noStrike" cap="none">
                <a:solidFill>
                  <a:schemeClr val="dk2"/>
                </a:solidFill>
                <a:latin typeface="Georgia"/>
                <a:ea typeface="Georgia"/>
                <a:cs typeface="Georgia"/>
                <a:sym typeface="Georgia"/>
              </a:defRPr>
            </a:lvl1pPr>
            <a:lvl2pPr lvl="1" algn="l">
              <a:lnSpc>
                <a:spcPct val="100000"/>
              </a:lnSpc>
              <a:spcBef>
                <a:spcPts val="0"/>
              </a:spcBef>
              <a:spcAft>
                <a:spcPts val="0"/>
              </a:spcAft>
              <a:buSzPts val="1100"/>
              <a:buNone/>
              <a:defRPr sz="1800"/>
            </a:lvl2pPr>
            <a:lvl3pPr lvl="2" algn="l">
              <a:lnSpc>
                <a:spcPct val="100000"/>
              </a:lnSpc>
              <a:spcBef>
                <a:spcPts val="0"/>
              </a:spcBef>
              <a:spcAft>
                <a:spcPts val="0"/>
              </a:spcAft>
              <a:buSzPts val="1100"/>
              <a:buNone/>
              <a:defRPr sz="1800"/>
            </a:lvl3pPr>
            <a:lvl4pPr lvl="3" algn="l">
              <a:lnSpc>
                <a:spcPct val="100000"/>
              </a:lnSpc>
              <a:spcBef>
                <a:spcPts val="0"/>
              </a:spcBef>
              <a:spcAft>
                <a:spcPts val="0"/>
              </a:spcAft>
              <a:buSzPts val="1100"/>
              <a:buNone/>
              <a:defRPr sz="1800"/>
            </a:lvl4pPr>
            <a:lvl5pPr lvl="4" algn="l">
              <a:lnSpc>
                <a:spcPct val="100000"/>
              </a:lnSpc>
              <a:spcBef>
                <a:spcPts val="0"/>
              </a:spcBef>
              <a:spcAft>
                <a:spcPts val="0"/>
              </a:spcAft>
              <a:buSzPts val="1100"/>
              <a:buNone/>
              <a:defRPr sz="1800"/>
            </a:lvl5pPr>
            <a:lvl6pPr lvl="5" algn="l">
              <a:lnSpc>
                <a:spcPct val="100000"/>
              </a:lnSpc>
              <a:spcBef>
                <a:spcPts val="0"/>
              </a:spcBef>
              <a:spcAft>
                <a:spcPts val="0"/>
              </a:spcAft>
              <a:buSzPts val="1100"/>
              <a:buNone/>
              <a:defRPr sz="1800"/>
            </a:lvl6pPr>
            <a:lvl7pPr lvl="6" algn="l">
              <a:lnSpc>
                <a:spcPct val="100000"/>
              </a:lnSpc>
              <a:spcBef>
                <a:spcPts val="0"/>
              </a:spcBef>
              <a:spcAft>
                <a:spcPts val="0"/>
              </a:spcAft>
              <a:buSzPts val="1100"/>
              <a:buNone/>
              <a:defRPr sz="1800"/>
            </a:lvl7pPr>
            <a:lvl8pPr lvl="7" algn="l">
              <a:lnSpc>
                <a:spcPct val="100000"/>
              </a:lnSpc>
              <a:spcBef>
                <a:spcPts val="0"/>
              </a:spcBef>
              <a:spcAft>
                <a:spcPts val="0"/>
              </a:spcAft>
              <a:buSzPts val="1100"/>
              <a:buNone/>
              <a:defRPr sz="1800"/>
            </a:lvl8pPr>
            <a:lvl9pPr lvl="8" algn="l">
              <a:lnSpc>
                <a:spcPct val="100000"/>
              </a:lnSpc>
              <a:spcBef>
                <a:spcPts val="0"/>
              </a:spcBef>
              <a:spcAft>
                <a:spcPts val="0"/>
              </a:spcAft>
              <a:buSzPts val="1100"/>
              <a:buNone/>
              <a:defRPr sz="1800"/>
            </a:lvl9pPr>
          </a:lstStyle>
          <a:p>
            <a:endParaRPr/>
          </a:p>
        </p:txBody>
      </p:sp>
      <p:sp>
        <p:nvSpPr>
          <p:cNvPr id="522" name="Google Shape;522;p79"/>
          <p:cNvSpPr/>
          <p:nvPr/>
        </p:nvSpPr>
        <p:spPr>
          <a:xfrm>
            <a:off x="0" y="1"/>
            <a:ext cx="9144000" cy="876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eorgia"/>
              <a:ea typeface="Georgia"/>
              <a:cs typeface="Georgia"/>
              <a:sym typeface="Georgia"/>
            </a:endParaRPr>
          </a:p>
        </p:txBody>
      </p:sp>
      <p:cxnSp>
        <p:nvCxnSpPr>
          <p:cNvPr id="523" name="Google Shape;523;p79"/>
          <p:cNvCxnSpPr/>
          <p:nvPr/>
        </p:nvCxnSpPr>
        <p:spPr>
          <a:xfrm>
            <a:off x="457200" y="590550"/>
            <a:ext cx="1097400" cy="0"/>
          </a:xfrm>
          <a:prstGeom prst="straightConnector1">
            <a:avLst/>
          </a:prstGeom>
          <a:noFill/>
          <a:ln w="12700" cap="flat" cmpd="sng">
            <a:solidFill>
              <a:schemeClr val="dk2"/>
            </a:solidFill>
            <a:prstDash val="solid"/>
            <a:round/>
            <a:headEnd type="none" w="sm" len="sm"/>
            <a:tailEnd type="none" w="sm" len="sm"/>
          </a:ln>
        </p:spPr>
      </p:cxn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Agenda 1">
  <p:cSld name="Agenda_1">
    <p:spTree>
      <p:nvGrpSpPr>
        <p:cNvPr id="1" name="Shape 524"/>
        <p:cNvGrpSpPr/>
        <p:nvPr/>
      </p:nvGrpSpPr>
      <p:grpSpPr>
        <a:xfrm>
          <a:off x="0" y="0"/>
          <a:ext cx="0" cy="0"/>
          <a:chOff x="0" y="0"/>
          <a:chExt cx="0" cy="0"/>
        </a:xfrm>
      </p:grpSpPr>
      <p:sp>
        <p:nvSpPr>
          <p:cNvPr id="525" name="Google Shape;525;p80"/>
          <p:cNvSpPr txBox="1">
            <a:spLocks noGrp="1"/>
          </p:cNvSpPr>
          <p:nvPr>
            <p:ph type="title"/>
          </p:nvPr>
        </p:nvSpPr>
        <p:spPr>
          <a:xfrm>
            <a:off x="332185" y="324000"/>
            <a:ext cx="8479500"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526" name="Google Shape;526;p80"/>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matchingName="Quote 1 Image Full">
  <p:cSld name="Quote 1 Image Full">
    <p:bg>
      <p:bgPr>
        <a:solidFill>
          <a:srgbClr val="DEDEDE"/>
        </a:solidFill>
        <a:effectLst/>
      </p:bgPr>
    </p:bg>
    <p:spTree>
      <p:nvGrpSpPr>
        <p:cNvPr id="1" name="Shape 527"/>
        <p:cNvGrpSpPr/>
        <p:nvPr/>
      </p:nvGrpSpPr>
      <p:grpSpPr>
        <a:xfrm>
          <a:off x="0" y="0"/>
          <a:ext cx="0" cy="0"/>
          <a:chOff x="0" y="0"/>
          <a:chExt cx="0" cy="0"/>
        </a:xfrm>
      </p:grpSpPr>
      <p:sp>
        <p:nvSpPr>
          <p:cNvPr id="528" name="Google Shape;528;p81"/>
          <p:cNvSpPr txBox="1">
            <a:spLocks noGrp="1"/>
          </p:cNvSpPr>
          <p:nvPr>
            <p:ph type="body" idx="1"/>
          </p:nvPr>
        </p:nvSpPr>
        <p:spPr>
          <a:xfrm>
            <a:off x="0" y="857250"/>
            <a:ext cx="3429000" cy="3429000"/>
          </a:xfrm>
          <a:prstGeom prst="rect">
            <a:avLst/>
          </a:prstGeom>
          <a:solidFill>
            <a:srgbClr val="E0301E"/>
          </a:solidFill>
          <a:ln>
            <a:noFill/>
          </a:ln>
        </p:spPr>
        <p:txBody>
          <a:bodyPr spcFirstLastPara="1" wrap="square" lIns="329175" tIns="1080000" rIns="189000" bIns="135000" anchor="t" anchorCtr="0">
            <a:noAutofit/>
          </a:bodyPr>
          <a:lstStyle>
            <a:lvl1pPr marL="457200" marR="0" lvl="0" indent="-228600" algn="l">
              <a:lnSpc>
                <a:spcPct val="90000"/>
              </a:lnSpc>
              <a:spcBef>
                <a:spcPts val="0"/>
              </a:spcBef>
              <a:spcAft>
                <a:spcPts val="0"/>
              </a:spcAft>
              <a:buClr>
                <a:schemeClr val="lt1"/>
              </a:buClr>
              <a:buSzPts val="2000"/>
              <a:buFont typeface="Arial"/>
              <a:buNone/>
              <a:defRPr sz="2000" b="0" i="0" u="none" strike="noStrike" cap="none">
                <a:solidFill>
                  <a:schemeClr val="lt1"/>
                </a:solidFill>
                <a:latin typeface="Georgia"/>
                <a:ea typeface="Georgia"/>
                <a:cs typeface="Georgia"/>
                <a:sym typeface="Georgia"/>
              </a:defRPr>
            </a:lvl1pPr>
            <a:lvl2pPr marL="914400" marR="0" lvl="1" indent="-228600" algn="l">
              <a:lnSpc>
                <a:spcPct val="100000"/>
              </a:lnSpc>
              <a:spcBef>
                <a:spcPts val="2300"/>
              </a:spcBef>
              <a:spcAft>
                <a:spcPts val="0"/>
              </a:spcAft>
              <a:buClr>
                <a:schemeClr val="lt1"/>
              </a:buClr>
              <a:buSzPts val="1200"/>
              <a:buFont typeface="Arial"/>
              <a:buNone/>
              <a:defRPr sz="1200" b="1" i="0" u="none" strike="noStrike" cap="none">
                <a:solidFill>
                  <a:schemeClr val="lt1"/>
                </a:solidFill>
                <a:latin typeface="Arial"/>
                <a:ea typeface="Arial"/>
                <a:cs typeface="Arial"/>
                <a:sym typeface="Arial"/>
              </a:defRPr>
            </a:lvl2pPr>
            <a:lvl3pPr marL="1371600" marR="0" lvl="2"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L="1828800" marR="0" lvl="3"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L="2286000" marR="0" lvl="4"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L="2743200" marR="0" lvl="5"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L="3200400" marR="0" lvl="6"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L="3657600" marR="0" lvl="7"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L="4114800" marR="0" lvl="8"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529" name="Google Shape;529;p81"/>
          <p:cNvSpPr/>
          <p:nvPr/>
        </p:nvSpPr>
        <p:spPr>
          <a:xfrm>
            <a:off x="332185" y="1217777"/>
            <a:ext cx="653653" cy="509589"/>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530" name="Google Shape;530;p81"/>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matchingName="Quote 2 Orange">
  <p:cSld name="Quote 2 Orange">
    <p:bg>
      <p:bgPr>
        <a:solidFill>
          <a:srgbClr val="D04A02"/>
        </a:solidFill>
        <a:effectLst/>
      </p:bgPr>
    </p:bg>
    <p:spTree>
      <p:nvGrpSpPr>
        <p:cNvPr id="1" name="Shape 531"/>
        <p:cNvGrpSpPr/>
        <p:nvPr/>
      </p:nvGrpSpPr>
      <p:grpSpPr>
        <a:xfrm>
          <a:off x="0" y="0"/>
          <a:ext cx="0" cy="0"/>
          <a:chOff x="0" y="0"/>
          <a:chExt cx="0" cy="0"/>
        </a:xfrm>
      </p:grpSpPr>
      <p:sp>
        <p:nvSpPr>
          <p:cNvPr id="532" name="Google Shape;532;p82"/>
          <p:cNvSpPr txBox="1">
            <a:spLocks noGrp="1"/>
          </p:cNvSpPr>
          <p:nvPr>
            <p:ph type="body" idx="1"/>
          </p:nvPr>
        </p:nvSpPr>
        <p:spPr>
          <a:xfrm>
            <a:off x="332186" y="1705927"/>
            <a:ext cx="7155300" cy="2923200"/>
          </a:xfrm>
          <a:prstGeom prst="rect">
            <a:avLst/>
          </a:prstGeom>
          <a:noFill/>
          <a:ln>
            <a:noFill/>
          </a:ln>
        </p:spPr>
        <p:txBody>
          <a:bodyPr spcFirstLastPara="1" wrap="square" lIns="0" tIns="0" rIns="0" bIns="0" anchor="t" anchorCtr="0">
            <a:noAutofit/>
          </a:bodyPr>
          <a:lstStyle>
            <a:lvl1pPr marL="457200" marR="0" lvl="0" indent="-228600" algn="l">
              <a:lnSpc>
                <a:spcPct val="85000"/>
              </a:lnSpc>
              <a:spcBef>
                <a:spcPts val="0"/>
              </a:spcBef>
              <a:spcAft>
                <a:spcPts val="0"/>
              </a:spcAft>
              <a:buClr>
                <a:schemeClr val="lt1"/>
              </a:buClr>
              <a:buSzPts val="2900"/>
              <a:buFont typeface="Arial"/>
              <a:buNone/>
              <a:defRPr sz="2900" b="0" i="0" u="none" strike="noStrike" cap="none">
                <a:solidFill>
                  <a:schemeClr val="lt1"/>
                </a:solidFill>
                <a:latin typeface="Georgia"/>
                <a:ea typeface="Georgia"/>
                <a:cs typeface="Georgia"/>
                <a:sym typeface="Georgia"/>
              </a:defRPr>
            </a:lvl1pPr>
            <a:lvl2pPr marL="914400" marR="0" lvl="1" indent="-228600" algn="l">
              <a:lnSpc>
                <a:spcPct val="100000"/>
              </a:lnSpc>
              <a:spcBef>
                <a:spcPts val="2300"/>
              </a:spcBef>
              <a:spcAft>
                <a:spcPts val="0"/>
              </a:spcAft>
              <a:buClr>
                <a:schemeClr val="lt1"/>
              </a:buClr>
              <a:buSzPts val="1200"/>
              <a:buFont typeface="Arial"/>
              <a:buNone/>
              <a:defRPr sz="1200" b="1" i="0" u="none" strike="noStrike" cap="none">
                <a:solidFill>
                  <a:schemeClr val="lt1"/>
                </a:solidFill>
                <a:latin typeface="Arial"/>
                <a:ea typeface="Arial"/>
                <a:cs typeface="Arial"/>
                <a:sym typeface="Arial"/>
              </a:defRPr>
            </a:lvl2pPr>
            <a:lvl3pPr marL="1371600" marR="0" lvl="2"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L="1828800" marR="0" lvl="3"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L="2286000" marR="0" lvl="4"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L="2743200" marR="0" lvl="5"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L="3200400" marR="0" lvl="6"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L="3657600" marR="0" lvl="7"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L="4114800" marR="0" lvl="8"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533" name="Google Shape;533;p82"/>
          <p:cNvSpPr/>
          <p:nvPr/>
        </p:nvSpPr>
        <p:spPr>
          <a:xfrm>
            <a:off x="332185" y="1022219"/>
            <a:ext cx="653653" cy="509589"/>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534" name="Google Shape;534;p82"/>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535" name="Google Shape;535;p82"/>
          <p:cNvSpPr txBox="1"/>
          <p:nvPr/>
        </p:nvSpPr>
        <p:spPr>
          <a:xfrm>
            <a:off x="332185" y="4869180"/>
            <a:ext cx="4105200" cy="1029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Arial"/>
                <a:ea typeface="Arial"/>
                <a:cs typeface="Arial"/>
                <a:sym typeface="Arial"/>
              </a:rPr>
              <a:t>PwC</a:t>
            </a: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2 Body with Divider">
  <p:cSld name="CUSTOM_1_1">
    <p:spTree>
      <p:nvGrpSpPr>
        <p:cNvPr id="1" name="Shape 56"/>
        <p:cNvGrpSpPr/>
        <p:nvPr/>
      </p:nvGrpSpPr>
      <p:grpSpPr>
        <a:xfrm>
          <a:off x="0" y="0"/>
          <a:ext cx="0" cy="0"/>
          <a:chOff x="0" y="0"/>
          <a:chExt cx="0" cy="0"/>
        </a:xfrm>
      </p:grpSpPr>
      <p:sp>
        <p:nvSpPr>
          <p:cNvPr id="57" name="Google Shape;57;p23"/>
          <p:cNvSpPr txBox="1">
            <a:spLocks noGrp="1"/>
          </p:cNvSpPr>
          <p:nvPr>
            <p:ph type="body" idx="1"/>
          </p:nvPr>
        </p:nvSpPr>
        <p:spPr>
          <a:xfrm>
            <a:off x="332200" y="1577600"/>
            <a:ext cx="4105200" cy="30516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a:lvl1pPr>
            <a:lvl2pPr marL="914400" lvl="1" indent="-304800" algn="l">
              <a:lnSpc>
                <a:spcPct val="100000"/>
              </a:lnSpc>
              <a:spcBef>
                <a:spcPts val="500"/>
              </a:spcBef>
              <a:spcAft>
                <a:spcPts val="0"/>
              </a:spcAft>
              <a:buSzPts val="1200"/>
              <a:buChar char="–"/>
              <a:defRPr/>
            </a:lvl2pPr>
            <a:lvl3pPr marL="1371600" lvl="2" indent="-304800" algn="l">
              <a:lnSpc>
                <a:spcPct val="100000"/>
              </a:lnSpc>
              <a:spcBef>
                <a:spcPts val="500"/>
              </a:spcBef>
              <a:spcAft>
                <a:spcPts val="0"/>
              </a:spcAft>
              <a:buSzPts val="1200"/>
              <a:buChar char="•"/>
              <a:defRPr/>
            </a:lvl3pPr>
            <a:lvl4pPr marL="1828800" lvl="3" indent="-304800" algn="l">
              <a:lnSpc>
                <a:spcPct val="100000"/>
              </a:lnSpc>
              <a:spcBef>
                <a:spcPts val="500"/>
              </a:spcBef>
              <a:spcAft>
                <a:spcPts val="0"/>
              </a:spcAft>
              <a:buSzPts val="1200"/>
              <a:buChar char="–"/>
              <a:defRPr/>
            </a:lvl4pPr>
            <a:lvl5pPr marL="2286000" lvl="4" indent="-304800" algn="l">
              <a:lnSpc>
                <a:spcPct val="100000"/>
              </a:lnSpc>
              <a:spcBef>
                <a:spcPts val="500"/>
              </a:spcBef>
              <a:spcAft>
                <a:spcPts val="0"/>
              </a:spcAft>
              <a:buSzPts val="1200"/>
              <a:buChar char="•"/>
              <a:defRPr/>
            </a:lvl5pPr>
            <a:lvl6pPr marL="2743200" lvl="5" indent="-304800" algn="l">
              <a:lnSpc>
                <a:spcPct val="100000"/>
              </a:lnSpc>
              <a:spcBef>
                <a:spcPts val="500"/>
              </a:spcBef>
              <a:spcAft>
                <a:spcPts val="0"/>
              </a:spcAft>
              <a:buSzPts val="1200"/>
              <a:buChar char="–"/>
              <a:defRPr/>
            </a:lvl6pPr>
            <a:lvl7pPr marL="3200400" lvl="6" indent="-304800" algn="l">
              <a:lnSpc>
                <a:spcPct val="100000"/>
              </a:lnSpc>
              <a:spcBef>
                <a:spcPts val="500"/>
              </a:spcBef>
              <a:spcAft>
                <a:spcPts val="0"/>
              </a:spcAft>
              <a:buSzPts val="1200"/>
              <a:buChar char="•"/>
              <a:defRPr/>
            </a:lvl7pPr>
            <a:lvl8pPr marL="3657600" lvl="7" indent="-304800" algn="l">
              <a:lnSpc>
                <a:spcPct val="100000"/>
              </a:lnSpc>
              <a:spcBef>
                <a:spcPts val="500"/>
              </a:spcBef>
              <a:spcAft>
                <a:spcPts val="0"/>
              </a:spcAft>
              <a:buSzPts val="1200"/>
              <a:buChar char="–"/>
              <a:defRPr/>
            </a:lvl8pPr>
            <a:lvl9pPr marL="4114800" lvl="8" indent="-304800" algn="l">
              <a:lnSpc>
                <a:spcPct val="100000"/>
              </a:lnSpc>
              <a:spcBef>
                <a:spcPts val="500"/>
              </a:spcBef>
              <a:spcAft>
                <a:spcPts val="500"/>
              </a:spcAft>
              <a:buSzPts val="1200"/>
              <a:buChar char="•"/>
              <a:defRPr/>
            </a:lvl9pPr>
          </a:lstStyle>
          <a:p>
            <a:endParaRPr/>
          </a:p>
        </p:txBody>
      </p:sp>
      <p:sp>
        <p:nvSpPr>
          <p:cNvPr id="58" name="Google Shape;58;p23"/>
          <p:cNvSpPr txBox="1">
            <a:spLocks noGrp="1"/>
          </p:cNvSpPr>
          <p:nvPr>
            <p:ph type="body" idx="2"/>
          </p:nvPr>
        </p:nvSpPr>
        <p:spPr>
          <a:xfrm>
            <a:off x="4706550" y="1577600"/>
            <a:ext cx="4105200" cy="30516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a:lvl1pPr>
            <a:lvl2pPr marL="914400" lvl="1" indent="-304800" algn="l">
              <a:lnSpc>
                <a:spcPct val="100000"/>
              </a:lnSpc>
              <a:spcBef>
                <a:spcPts val="500"/>
              </a:spcBef>
              <a:spcAft>
                <a:spcPts val="0"/>
              </a:spcAft>
              <a:buSzPts val="1200"/>
              <a:buChar char="–"/>
              <a:defRPr/>
            </a:lvl2pPr>
            <a:lvl3pPr marL="1371600" lvl="2" indent="-304800" algn="l">
              <a:lnSpc>
                <a:spcPct val="100000"/>
              </a:lnSpc>
              <a:spcBef>
                <a:spcPts val="500"/>
              </a:spcBef>
              <a:spcAft>
                <a:spcPts val="0"/>
              </a:spcAft>
              <a:buSzPts val="1200"/>
              <a:buChar char="•"/>
              <a:defRPr/>
            </a:lvl3pPr>
            <a:lvl4pPr marL="1828800" lvl="3" indent="-304800" algn="l">
              <a:lnSpc>
                <a:spcPct val="100000"/>
              </a:lnSpc>
              <a:spcBef>
                <a:spcPts val="500"/>
              </a:spcBef>
              <a:spcAft>
                <a:spcPts val="0"/>
              </a:spcAft>
              <a:buSzPts val="1200"/>
              <a:buChar char="–"/>
              <a:defRPr/>
            </a:lvl4pPr>
            <a:lvl5pPr marL="2286000" lvl="4" indent="-304800" algn="l">
              <a:lnSpc>
                <a:spcPct val="100000"/>
              </a:lnSpc>
              <a:spcBef>
                <a:spcPts val="500"/>
              </a:spcBef>
              <a:spcAft>
                <a:spcPts val="0"/>
              </a:spcAft>
              <a:buSzPts val="1200"/>
              <a:buChar char="•"/>
              <a:defRPr/>
            </a:lvl5pPr>
            <a:lvl6pPr marL="2743200" lvl="5" indent="-304800" algn="l">
              <a:lnSpc>
                <a:spcPct val="100000"/>
              </a:lnSpc>
              <a:spcBef>
                <a:spcPts val="500"/>
              </a:spcBef>
              <a:spcAft>
                <a:spcPts val="0"/>
              </a:spcAft>
              <a:buSzPts val="1200"/>
              <a:buChar char="–"/>
              <a:defRPr/>
            </a:lvl6pPr>
            <a:lvl7pPr marL="3200400" lvl="6" indent="-304800" algn="l">
              <a:lnSpc>
                <a:spcPct val="100000"/>
              </a:lnSpc>
              <a:spcBef>
                <a:spcPts val="500"/>
              </a:spcBef>
              <a:spcAft>
                <a:spcPts val="0"/>
              </a:spcAft>
              <a:buSzPts val="1200"/>
              <a:buChar char="•"/>
              <a:defRPr/>
            </a:lvl7pPr>
            <a:lvl8pPr marL="3657600" lvl="7" indent="-304800" algn="l">
              <a:lnSpc>
                <a:spcPct val="100000"/>
              </a:lnSpc>
              <a:spcBef>
                <a:spcPts val="500"/>
              </a:spcBef>
              <a:spcAft>
                <a:spcPts val="0"/>
              </a:spcAft>
              <a:buSzPts val="1200"/>
              <a:buChar char="–"/>
              <a:defRPr/>
            </a:lvl8pPr>
            <a:lvl9pPr marL="4114800" lvl="8" indent="-304800" algn="l">
              <a:lnSpc>
                <a:spcPct val="100000"/>
              </a:lnSpc>
              <a:spcBef>
                <a:spcPts val="500"/>
              </a:spcBef>
              <a:spcAft>
                <a:spcPts val="500"/>
              </a:spcAft>
              <a:buSzPts val="1200"/>
              <a:buChar char="•"/>
              <a:defRPr/>
            </a:lvl9pPr>
          </a:lstStyle>
          <a:p>
            <a:endParaRPr/>
          </a:p>
        </p:txBody>
      </p:sp>
      <p:cxnSp>
        <p:nvCxnSpPr>
          <p:cNvPr id="59" name="Google Shape;59;p23"/>
          <p:cNvCxnSpPr/>
          <p:nvPr/>
        </p:nvCxnSpPr>
        <p:spPr>
          <a:xfrm>
            <a:off x="4570500" y="1685300"/>
            <a:ext cx="0" cy="2851500"/>
          </a:xfrm>
          <a:prstGeom prst="straightConnector1">
            <a:avLst/>
          </a:prstGeom>
          <a:noFill/>
          <a:ln w="9525" cap="flat" cmpd="sng">
            <a:solidFill>
              <a:srgbClr val="D9D9D9"/>
            </a:solidFill>
            <a:prstDash val="solid"/>
            <a:round/>
            <a:headEnd type="none" w="sm" len="sm"/>
            <a:tailEnd type="none" w="sm" len="sm"/>
          </a:ln>
        </p:spPr>
      </p:cxnSp>
      <p:sp>
        <p:nvSpPr>
          <p:cNvPr id="60" name="Google Shape;60;p23"/>
          <p:cNvSpPr txBox="1">
            <a:spLocks noGrp="1"/>
          </p:cNvSpPr>
          <p:nvPr>
            <p:ph type="subTitle" idx="3"/>
          </p:nvPr>
        </p:nvSpPr>
        <p:spPr>
          <a:xfrm>
            <a:off x="1322775" y="4739025"/>
            <a:ext cx="6001200" cy="2364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a:endParaRPr/>
          </a:p>
        </p:txBody>
      </p:sp>
      <p:sp>
        <p:nvSpPr>
          <p:cNvPr id="61" name="Google Shape;61;p23"/>
          <p:cNvSpPr txBox="1">
            <a:spLocks noGrp="1"/>
          </p:cNvSpPr>
          <p:nvPr>
            <p:ph type="title"/>
          </p:nvPr>
        </p:nvSpPr>
        <p:spPr>
          <a:xfrm>
            <a:off x="332185" y="324001"/>
            <a:ext cx="8479500" cy="10404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SzPts val="2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2" name="Google Shape;62;p23"/>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Arial"/>
                <a:ea typeface="Arial"/>
                <a:cs typeface="Arial"/>
                <a:sym typeface="Arial"/>
              </a:rPr>
              <a:t> </a:t>
            </a:r>
            <a:fld id="{00000000-1234-1234-1234-123412341234}" type="slidenum">
              <a:rPr lang="en" sz="600" b="0" i="0" u="none" strike="noStrike" cap="none">
                <a:solidFill>
                  <a:srgbClr val="000000"/>
                </a:solidFill>
                <a:latin typeface="Arial"/>
                <a:ea typeface="Arial"/>
                <a:cs typeface="Arial"/>
                <a:sym typeface="Arial"/>
              </a:rPr>
              <a:t>‹#›</a:t>
            </a:fld>
            <a:r>
              <a:rPr lang="en" sz="600" b="0" i="0" u="none" strike="noStrike" cap="none">
                <a:solidFill>
                  <a:srgbClr val="000000"/>
                </a:solidFill>
                <a:latin typeface="Arial"/>
                <a:ea typeface="Arial"/>
                <a:cs typeface="Arial"/>
                <a:sym typeface="Arial"/>
              </a:rPr>
              <a:t> </a:t>
            </a:r>
            <a:endParaRPr sz="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hree Content">
  <p:cSld name="Three Content">
    <p:spTree>
      <p:nvGrpSpPr>
        <p:cNvPr id="1" name="Shape 536"/>
        <p:cNvGrpSpPr/>
        <p:nvPr/>
      </p:nvGrpSpPr>
      <p:grpSpPr>
        <a:xfrm>
          <a:off x="0" y="0"/>
          <a:ext cx="0" cy="0"/>
          <a:chOff x="0" y="0"/>
          <a:chExt cx="0" cy="0"/>
        </a:xfrm>
      </p:grpSpPr>
      <p:sp>
        <p:nvSpPr>
          <p:cNvPr id="537" name="Google Shape;537;p83"/>
          <p:cNvSpPr txBox="1">
            <a:spLocks noGrp="1"/>
          </p:cNvSpPr>
          <p:nvPr>
            <p:ph type="body" idx="1"/>
          </p:nvPr>
        </p:nvSpPr>
        <p:spPr>
          <a:xfrm>
            <a:off x="332185" y="1577579"/>
            <a:ext cx="2646600" cy="30516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538" name="Google Shape;538;p83"/>
          <p:cNvSpPr txBox="1">
            <a:spLocks noGrp="1"/>
          </p:cNvSpPr>
          <p:nvPr>
            <p:ph type="body" idx="2"/>
          </p:nvPr>
        </p:nvSpPr>
        <p:spPr>
          <a:xfrm>
            <a:off x="3249216" y="1577579"/>
            <a:ext cx="2646600" cy="30516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539" name="Google Shape;539;p83"/>
          <p:cNvSpPr txBox="1">
            <a:spLocks noGrp="1"/>
          </p:cNvSpPr>
          <p:nvPr>
            <p:ph type="body" idx="3"/>
          </p:nvPr>
        </p:nvSpPr>
        <p:spPr>
          <a:xfrm>
            <a:off x="6165057" y="1577579"/>
            <a:ext cx="2646600" cy="30516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540" name="Google Shape;540;p83"/>
          <p:cNvSpPr txBox="1">
            <a:spLocks noGrp="1"/>
          </p:cNvSpPr>
          <p:nvPr>
            <p:ph type="title"/>
          </p:nvPr>
        </p:nvSpPr>
        <p:spPr>
          <a:xfrm>
            <a:off x="332185" y="324000"/>
            <a:ext cx="8479500"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541" name="Google Shape;541;p83"/>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2"/>
        <p:cNvGrpSpPr/>
        <p:nvPr/>
      </p:nvGrpSpPr>
      <p:grpSpPr>
        <a:xfrm>
          <a:off x="0" y="0"/>
          <a:ext cx="0" cy="0"/>
          <a:chOff x="0" y="0"/>
          <a:chExt cx="0" cy="0"/>
        </a:xfrm>
      </p:grpSpPr>
      <p:sp>
        <p:nvSpPr>
          <p:cNvPr id="543" name="Google Shape;543;p8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matchingName="Section Header 3">
  <p:cSld name="Section Header 3">
    <p:bg>
      <p:bgPr>
        <a:solidFill>
          <a:schemeClr val="lt1"/>
        </a:solidFill>
        <a:effectLst/>
      </p:bgPr>
    </p:bg>
    <p:spTree>
      <p:nvGrpSpPr>
        <p:cNvPr id="1" name="Shape 544"/>
        <p:cNvGrpSpPr/>
        <p:nvPr/>
      </p:nvGrpSpPr>
      <p:grpSpPr>
        <a:xfrm>
          <a:off x="0" y="0"/>
          <a:ext cx="0" cy="0"/>
          <a:chOff x="0" y="0"/>
          <a:chExt cx="0" cy="0"/>
        </a:xfrm>
      </p:grpSpPr>
      <p:sp>
        <p:nvSpPr>
          <p:cNvPr id="545" name="Google Shape;545;p85"/>
          <p:cNvSpPr txBox="1">
            <a:spLocks noGrp="1"/>
          </p:cNvSpPr>
          <p:nvPr>
            <p:ph type="dt" idx="10"/>
          </p:nvPr>
        </p:nvSpPr>
        <p:spPr>
          <a:xfrm>
            <a:off x="424070" y="5276020"/>
            <a:ext cx="2133600" cy="273900"/>
          </a:xfrm>
          <a:prstGeom prst="rect">
            <a:avLst/>
          </a:prstGeom>
          <a:noFill/>
          <a:ln>
            <a:noFill/>
          </a:ln>
        </p:spPr>
        <p:txBody>
          <a:bodyPr spcFirstLastPara="1" wrap="square" lIns="68575" tIns="68575" rIns="68575" bIns="68575" anchor="ctr" anchorCtr="0">
            <a:noAutofit/>
          </a:bodyPr>
          <a:lstStyle>
            <a:lvl1pPr marR="0" lvl="0" algn="l" rtl="0">
              <a:lnSpc>
                <a:spcPct val="100000"/>
              </a:lnSpc>
              <a:spcBef>
                <a:spcPts val="0"/>
              </a:spcBef>
              <a:spcAft>
                <a:spcPts val="0"/>
              </a:spcAft>
              <a:buClr>
                <a:srgbClr val="888888"/>
              </a:buClr>
              <a:buSzPts val="11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chemeClr val="dk1"/>
              </a:buClr>
              <a:buSzPts val="11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1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1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1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1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1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1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100"/>
              <a:buFont typeface="Arial"/>
              <a:buNone/>
              <a:defRPr sz="1800" b="0" i="0" u="none" strike="noStrike" cap="none">
                <a:solidFill>
                  <a:schemeClr val="dk1"/>
                </a:solidFill>
                <a:latin typeface="Arial"/>
                <a:ea typeface="Arial"/>
                <a:cs typeface="Arial"/>
                <a:sym typeface="Arial"/>
              </a:defRPr>
            </a:lvl9pPr>
          </a:lstStyle>
          <a:p>
            <a:endParaRPr/>
          </a:p>
        </p:txBody>
      </p:sp>
      <p:sp>
        <p:nvSpPr>
          <p:cNvPr id="546" name="Google Shape;546;p85"/>
          <p:cNvSpPr txBox="1">
            <a:spLocks noGrp="1"/>
          </p:cNvSpPr>
          <p:nvPr>
            <p:ph type="sldNum" idx="12"/>
          </p:nvPr>
        </p:nvSpPr>
        <p:spPr>
          <a:xfrm>
            <a:off x="6700838" y="4770008"/>
            <a:ext cx="2133600" cy="1230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chemeClr val="lt1"/>
              </a:buClr>
              <a:buSzPts val="800"/>
              <a:buFont typeface="Arial"/>
              <a:buNone/>
              <a:defRPr sz="8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chemeClr val="lt1"/>
              </a:buClr>
              <a:buSzPts val="800"/>
              <a:buFont typeface="Arial"/>
              <a:buNone/>
              <a:defRPr sz="8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chemeClr val="lt1"/>
              </a:buClr>
              <a:buSzPts val="800"/>
              <a:buFont typeface="Arial"/>
              <a:buNone/>
              <a:defRPr sz="8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chemeClr val="lt1"/>
              </a:buClr>
              <a:buSzPts val="800"/>
              <a:buFont typeface="Arial"/>
              <a:buNone/>
              <a:defRPr sz="8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chemeClr val="lt1"/>
              </a:buClr>
              <a:buSzPts val="800"/>
              <a:buFont typeface="Arial"/>
              <a:buNone/>
              <a:defRPr sz="8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chemeClr val="lt1"/>
              </a:buClr>
              <a:buSzPts val="800"/>
              <a:buFont typeface="Arial"/>
              <a:buNone/>
              <a:defRPr sz="8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chemeClr val="lt1"/>
              </a:buClr>
              <a:buSzPts val="800"/>
              <a:buFont typeface="Arial"/>
              <a:buNone/>
              <a:defRPr sz="8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chemeClr val="lt1"/>
              </a:buClr>
              <a:buSzPts val="800"/>
              <a:buFont typeface="Arial"/>
              <a:buNone/>
              <a:defRPr sz="8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chemeClr val="lt1"/>
              </a:buClr>
              <a:buSzPts val="800"/>
              <a:buFont typeface="Arial"/>
              <a:buNone/>
              <a:defRPr sz="8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slide 3">
  <p:cSld name="TITLE_3">
    <p:spTree>
      <p:nvGrpSpPr>
        <p:cNvPr id="1" name="Shape 547"/>
        <p:cNvGrpSpPr/>
        <p:nvPr/>
      </p:nvGrpSpPr>
      <p:grpSpPr>
        <a:xfrm>
          <a:off x="0" y="0"/>
          <a:ext cx="0" cy="0"/>
          <a:chOff x="0" y="0"/>
          <a:chExt cx="0" cy="0"/>
        </a:xfrm>
      </p:grpSpPr>
      <p:sp>
        <p:nvSpPr>
          <p:cNvPr id="548" name="Google Shape;548;p86"/>
          <p:cNvSpPr txBox="1">
            <a:spLocks noGrp="1"/>
          </p:cNvSpPr>
          <p:nvPr>
            <p:ph type="ctrTitle"/>
          </p:nvPr>
        </p:nvSpPr>
        <p:spPr>
          <a:xfrm>
            <a:off x="311708" y="744575"/>
            <a:ext cx="8520600" cy="2052600"/>
          </a:xfrm>
          <a:prstGeom prst="rect">
            <a:avLst/>
          </a:prstGeom>
          <a:noFill/>
          <a:ln>
            <a:noFill/>
          </a:ln>
        </p:spPr>
        <p:txBody>
          <a:bodyPr spcFirstLastPara="1" wrap="square" lIns="0" tIns="0" rIns="0" bIns="0" anchor="b" anchorCtr="0">
            <a:noAutofit/>
          </a:bodyPr>
          <a:lstStyle>
            <a:lvl1pPr lvl="0" algn="ctr">
              <a:lnSpc>
                <a:spcPct val="85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549" name="Google Shape;549;p86"/>
          <p:cNvSpPr txBox="1">
            <a:spLocks noGrp="1"/>
          </p:cNvSpPr>
          <p:nvPr>
            <p:ph type="subTitle" idx="1"/>
          </p:nvPr>
        </p:nvSpPr>
        <p:spPr>
          <a:xfrm>
            <a:off x="311700" y="2834125"/>
            <a:ext cx="8520600" cy="7926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500"/>
              </a:spcBef>
              <a:spcAft>
                <a:spcPts val="0"/>
              </a:spcAft>
              <a:buSzPts val="2800"/>
              <a:buNone/>
              <a:defRPr sz="2800"/>
            </a:lvl2pPr>
            <a:lvl3pPr lvl="2" algn="ctr">
              <a:lnSpc>
                <a:spcPct val="100000"/>
              </a:lnSpc>
              <a:spcBef>
                <a:spcPts val="500"/>
              </a:spcBef>
              <a:spcAft>
                <a:spcPts val="0"/>
              </a:spcAft>
              <a:buSzPts val="2800"/>
              <a:buNone/>
              <a:defRPr sz="2800"/>
            </a:lvl3pPr>
            <a:lvl4pPr lvl="3" algn="ctr">
              <a:lnSpc>
                <a:spcPct val="100000"/>
              </a:lnSpc>
              <a:spcBef>
                <a:spcPts val="500"/>
              </a:spcBef>
              <a:spcAft>
                <a:spcPts val="0"/>
              </a:spcAft>
              <a:buSzPts val="2800"/>
              <a:buNone/>
              <a:defRPr sz="2800"/>
            </a:lvl4pPr>
            <a:lvl5pPr lvl="4" algn="ctr">
              <a:lnSpc>
                <a:spcPct val="100000"/>
              </a:lnSpc>
              <a:spcBef>
                <a:spcPts val="500"/>
              </a:spcBef>
              <a:spcAft>
                <a:spcPts val="0"/>
              </a:spcAft>
              <a:buSzPts val="2800"/>
              <a:buNone/>
              <a:defRPr sz="2800"/>
            </a:lvl5pPr>
            <a:lvl6pPr lvl="5" algn="ctr">
              <a:lnSpc>
                <a:spcPct val="100000"/>
              </a:lnSpc>
              <a:spcBef>
                <a:spcPts val="500"/>
              </a:spcBef>
              <a:spcAft>
                <a:spcPts val="0"/>
              </a:spcAft>
              <a:buSzPts val="2800"/>
              <a:buNone/>
              <a:defRPr sz="2800"/>
            </a:lvl6pPr>
            <a:lvl7pPr lvl="6" algn="ctr">
              <a:lnSpc>
                <a:spcPct val="100000"/>
              </a:lnSpc>
              <a:spcBef>
                <a:spcPts val="500"/>
              </a:spcBef>
              <a:spcAft>
                <a:spcPts val="0"/>
              </a:spcAft>
              <a:buSzPts val="2800"/>
              <a:buNone/>
              <a:defRPr sz="2800"/>
            </a:lvl7pPr>
            <a:lvl8pPr lvl="7" algn="ctr">
              <a:lnSpc>
                <a:spcPct val="100000"/>
              </a:lnSpc>
              <a:spcBef>
                <a:spcPts val="500"/>
              </a:spcBef>
              <a:spcAft>
                <a:spcPts val="0"/>
              </a:spcAft>
              <a:buSzPts val="2800"/>
              <a:buNone/>
              <a:defRPr sz="2800"/>
            </a:lvl8pPr>
            <a:lvl9pPr lvl="8" algn="ctr">
              <a:lnSpc>
                <a:spcPct val="100000"/>
              </a:lnSpc>
              <a:spcBef>
                <a:spcPts val="500"/>
              </a:spcBef>
              <a:spcAft>
                <a:spcPts val="0"/>
              </a:spcAft>
              <a:buSzPts val="2800"/>
              <a:buNone/>
              <a:defRPr sz="2800"/>
            </a:lvl9pPr>
          </a:lstStyle>
          <a:p>
            <a:endParaRPr/>
          </a:p>
        </p:txBody>
      </p:sp>
      <p:sp>
        <p:nvSpPr>
          <p:cNvPr id="550" name="Google Shape;550;p8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_4">
  <p:cSld name="TITLE_4">
    <p:spTree>
      <p:nvGrpSpPr>
        <p:cNvPr id="1" name="Shape 551"/>
        <p:cNvGrpSpPr/>
        <p:nvPr/>
      </p:nvGrpSpPr>
      <p:grpSpPr>
        <a:xfrm>
          <a:off x="0" y="0"/>
          <a:ext cx="0" cy="0"/>
          <a:chOff x="0" y="0"/>
          <a:chExt cx="0" cy="0"/>
        </a:xfrm>
      </p:grpSpPr>
      <p:sp>
        <p:nvSpPr>
          <p:cNvPr id="552" name="Google Shape;552;p87"/>
          <p:cNvSpPr txBox="1">
            <a:spLocks noGrp="1"/>
          </p:cNvSpPr>
          <p:nvPr>
            <p:ph type="ctrTitle"/>
          </p:nvPr>
        </p:nvSpPr>
        <p:spPr>
          <a:xfrm>
            <a:off x="311708" y="744575"/>
            <a:ext cx="8520600" cy="2052600"/>
          </a:xfrm>
          <a:prstGeom prst="rect">
            <a:avLst/>
          </a:prstGeom>
          <a:noFill/>
          <a:ln>
            <a:noFill/>
          </a:ln>
        </p:spPr>
        <p:txBody>
          <a:bodyPr spcFirstLastPara="1" wrap="square" lIns="0" tIns="0" rIns="0" bIns="0" anchor="b" anchorCtr="0">
            <a:noAutofit/>
          </a:bodyPr>
          <a:lstStyle>
            <a:lvl1pPr lvl="0" algn="ctr">
              <a:lnSpc>
                <a:spcPct val="85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553" name="Google Shape;553;p87"/>
          <p:cNvSpPr txBox="1">
            <a:spLocks noGrp="1"/>
          </p:cNvSpPr>
          <p:nvPr>
            <p:ph type="subTitle" idx="1"/>
          </p:nvPr>
        </p:nvSpPr>
        <p:spPr>
          <a:xfrm>
            <a:off x="311700" y="2834125"/>
            <a:ext cx="8520600" cy="7926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500"/>
              </a:spcBef>
              <a:spcAft>
                <a:spcPts val="0"/>
              </a:spcAft>
              <a:buSzPts val="2800"/>
              <a:buNone/>
              <a:defRPr sz="2800"/>
            </a:lvl2pPr>
            <a:lvl3pPr lvl="2" algn="ctr">
              <a:lnSpc>
                <a:spcPct val="100000"/>
              </a:lnSpc>
              <a:spcBef>
                <a:spcPts val="500"/>
              </a:spcBef>
              <a:spcAft>
                <a:spcPts val="0"/>
              </a:spcAft>
              <a:buSzPts val="2800"/>
              <a:buNone/>
              <a:defRPr sz="2800"/>
            </a:lvl3pPr>
            <a:lvl4pPr lvl="3" algn="ctr">
              <a:lnSpc>
                <a:spcPct val="100000"/>
              </a:lnSpc>
              <a:spcBef>
                <a:spcPts val="500"/>
              </a:spcBef>
              <a:spcAft>
                <a:spcPts val="0"/>
              </a:spcAft>
              <a:buSzPts val="2800"/>
              <a:buNone/>
              <a:defRPr sz="2800"/>
            </a:lvl4pPr>
            <a:lvl5pPr lvl="4" algn="ctr">
              <a:lnSpc>
                <a:spcPct val="100000"/>
              </a:lnSpc>
              <a:spcBef>
                <a:spcPts val="500"/>
              </a:spcBef>
              <a:spcAft>
                <a:spcPts val="0"/>
              </a:spcAft>
              <a:buSzPts val="2800"/>
              <a:buNone/>
              <a:defRPr sz="2800"/>
            </a:lvl5pPr>
            <a:lvl6pPr lvl="5" algn="ctr">
              <a:lnSpc>
                <a:spcPct val="100000"/>
              </a:lnSpc>
              <a:spcBef>
                <a:spcPts val="500"/>
              </a:spcBef>
              <a:spcAft>
                <a:spcPts val="0"/>
              </a:spcAft>
              <a:buSzPts val="2800"/>
              <a:buNone/>
              <a:defRPr sz="2800"/>
            </a:lvl6pPr>
            <a:lvl7pPr lvl="6" algn="ctr">
              <a:lnSpc>
                <a:spcPct val="100000"/>
              </a:lnSpc>
              <a:spcBef>
                <a:spcPts val="500"/>
              </a:spcBef>
              <a:spcAft>
                <a:spcPts val="0"/>
              </a:spcAft>
              <a:buSzPts val="2800"/>
              <a:buNone/>
              <a:defRPr sz="2800"/>
            </a:lvl7pPr>
            <a:lvl8pPr lvl="7" algn="ctr">
              <a:lnSpc>
                <a:spcPct val="100000"/>
              </a:lnSpc>
              <a:spcBef>
                <a:spcPts val="500"/>
              </a:spcBef>
              <a:spcAft>
                <a:spcPts val="0"/>
              </a:spcAft>
              <a:buSzPts val="2800"/>
              <a:buNone/>
              <a:defRPr sz="2800"/>
            </a:lvl8pPr>
            <a:lvl9pPr lvl="8" algn="ctr">
              <a:lnSpc>
                <a:spcPct val="100000"/>
              </a:lnSpc>
              <a:spcBef>
                <a:spcPts val="500"/>
              </a:spcBef>
              <a:spcAft>
                <a:spcPts val="0"/>
              </a:spcAft>
              <a:buSzPts val="2800"/>
              <a:buNone/>
              <a:defRPr sz="2800"/>
            </a:lvl9pPr>
          </a:lstStyle>
          <a:p>
            <a:endParaRPr/>
          </a:p>
        </p:txBody>
      </p:sp>
      <p:sp>
        <p:nvSpPr>
          <p:cNvPr id="554" name="Google Shape;554;p8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_5">
  <p:cSld name="TITLE_5">
    <p:spTree>
      <p:nvGrpSpPr>
        <p:cNvPr id="1" name="Shape 555"/>
        <p:cNvGrpSpPr/>
        <p:nvPr/>
      </p:nvGrpSpPr>
      <p:grpSpPr>
        <a:xfrm>
          <a:off x="0" y="0"/>
          <a:ext cx="0" cy="0"/>
          <a:chOff x="0" y="0"/>
          <a:chExt cx="0" cy="0"/>
        </a:xfrm>
      </p:grpSpPr>
      <p:sp>
        <p:nvSpPr>
          <p:cNvPr id="556" name="Google Shape;556;p88"/>
          <p:cNvSpPr txBox="1">
            <a:spLocks noGrp="1"/>
          </p:cNvSpPr>
          <p:nvPr>
            <p:ph type="ctrTitle"/>
          </p:nvPr>
        </p:nvSpPr>
        <p:spPr>
          <a:xfrm>
            <a:off x="311708" y="744575"/>
            <a:ext cx="8520600" cy="2052600"/>
          </a:xfrm>
          <a:prstGeom prst="rect">
            <a:avLst/>
          </a:prstGeom>
          <a:noFill/>
          <a:ln>
            <a:noFill/>
          </a:ln>
        </p:spPr>
        <p:txBody>
          <a:bodyPr spcFirstLastPara="1" wrap="square" lIns="0" tIns="0" rIns="0" bIns="0" anchor="b" anchorCtr="0">
            <a:noAutofit/>
          </a:bodyPr>
          <a:lstStyle>
            <a:lvl1pPr lvl="0" algn="ctr">
              <a:lnSpc>
                <a:spcPct val="85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557" name="Google Shape;557;p88"/>
          <p:cNvSpPr txBox="1">
            <a:spLocks noGrp="1"/>
          </p:cNvSpPr>
          <p:nvPr>
            <p:ph type="subTitle" idx="1"/>
          </p:nvPr>
        </p:nvSpPr>
        <p:spPr>
          <a:xfrm>
            <a:off x="311700" y="2834125"/>
            <a:ext cx="8520600" cy="7926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500"/>
              </a:spcBef>
              <a:spcAft>
                <a:spcPts val="0"/>
              </a:spcAft>
              <a:buSzPts val="2800"/>
              <a:buNone/>
              <a:defRPr sz="2800"/>
            </a:lvl2pPr>
            <a:lvl3pPr lvl="2" algn="ctr">
              <a:lnSpc>
                <a:spcPct val="100000"/>
              </a:lnSpc>
              <a:spcBef>
                <a:spcPts val="500"/>
              </a:spcBef>
              <a:spcAft>
                <a:spcPts val="0"/>
              </a:spcAft>
              <a:buSzPts val="2800"/>
              <a:buNone/>
              <a:defRPr sz="2800"/>
            </a:lvl3pPr>
            <a:lvl4pPr lvl="3" algn="ctr">
              <a:lnSpc>
                <a:spcPct val="100000"/>
              </a:lnSpc>
              <a:spcBef>
                <a:spcPts val="500"/>
              </a:spcBef>
              <a:spcAft>
                <a:spcPts val="0"/>
              </a:spcAft>
              <a:buSzPts val="2800"/>
              <a:buNone/>
              <a:defRPr sz="2800"/>
            </a:lvl4pPr>
            <a:lvl5pPr lvl="4" algn="ctr">
              <a:lnSpc>
                <a:spcPct val="100000"/>
              </a:lnSpc>
              <a:spcBef>
                <a:spcPts val="500"/>
              </a:spcBef>
              <a:spcAft>
                <a:spcPts val="0"/>
              </a:spcAft>
              <a:buSzPts val="2800"/>
              <a:buNone/>
              <a:defRPr sz="2800"/>
            </a:lvl5pPr>
            <a:lvl6pPr lvl="5" algn="ctr">
              <a:lnSpc>
                <a:spcPct val="100000"/>
              </a:lnSpc>
              <a:spcBef>
                <a:spcPts val="500"/>
              </a:spcBef>
              <a:spcAft>
                <a:spcPts val="0"/>
              </a:spcAft>
              <a:buSzPts val="2800"/>
              <a:buNone/>
              <a:defRPr sz="2800"/>
            </a:lvl6pPr>
            <a:lvl7pPr lvl="6" algn="ctr">
              <a:lnSpc>
                <a:spcPct val="100000"/>
              </a:lnSpc>
              <a:spcBef>
                <a:spcPts val="500"/>
              </a:spcBef>
              <a:spcAft>
                <a:spcPts val="0"/>
              </a:spcAft>
              <a:buSzPts val="2800"/>
              <a:buNone/>
              <a:defRPr sz="2800"/>
            </a:lvl7pPr>
            <a:lvl8pPr lvl="7" algn="ctr">
              <a:lnSpc>
                <a:spcPct val="100000"/>
              </a:lnSpc>
              <a:spcBef>
                <a:spcPts val="500"/>
              </a:spcBef>
              <a:spcAft>
                <a:spcPts val="0"/>
              </a:spcAft>
              <a:buSzPts val="2800"/>
              <a:buNone/>
              <a:defRPr sz="2800"/>
            </a:lvl8pPr>
            <a:lvl9pPr lvl="8" algn="ctr">
              <a:lnSpc>
                <a:spcPct val="100000"/>
              </a:lnSpc>
              <a:spcBef>
                <a:spcPts val="500"/>
              </a:spcBef>
              <a:spcAft>
                <a:spcPts val="0"/>
              </a:spcAft>
              <a:buSzPts val="2800"/>
              <a:buNone/>
              <a:defRPr sz="2800"/>
            </a:lvl9pPr>
          </a:lstStyle>
          <a:p>
            <a:endParaRPr/>
          </a:p>
        </p:txBody>
      </p:sp>
      <p:sp>
        <p:nvSpPr>
          <p:cNvPr id="558" name="Google Shape;558;p8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Slide">
  <p:cSld name="TITLE_6">
    <p:spTree>
      <p:nvGrpSpPr>
        <p:cNvPr id="1" name="Shape 559"/>
        <p:cNvGrpSpPr/>
        <p:nvPr/>
      </p:nvGrpSpPr>
      <p:grpSpPr>
        <a:xfrm>
          <a:off x="0" y="0"/>
          <a:ext cx="0" cy="0"/>
          <a:chOff x="0" y="0"/>
          <a:chExt cx="0" cy="0"/>
        </a:xfrm>
      </p:grpSpPr>
      <p:sp>
        <p:nvSpPr>
          <p:cNvPr id="560" name="Google Shape;560;p89"/>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61" name="Google Shape;561;p89"/>
          <p:cNvSpPr txBox="1">
            <a:spLocks noGrp="1"/>
          </p:cNvSpPr>
          <p:nvPr>
            <p:ph type="subTitle" idx="1"/>
          </p:nvPr>
        </p:nvSpPr>
        <p:spPr>
          <a:xfrm>
            <a:off x="1143000" y="2701528"/>
            <a:ext cx="6858000" cy="1241700"/>
          </a:xfrm>
          <a:prstGeom prst="rect">
            <a:avLst/>
          </a:prstGeom>
          <a:noFill/>
          <a:ln>
            <a:noFill/>
          </a:ln>
        </p:spPr>
        <p:txBody>
          <a:bodyPr spcFirstLastPara="1" wrap="square" lIns="68575" tIns="34275" rIns="68575" bIns="34275" anchor="t" anchorCtr="0">
            <a:no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562" name="Google Shape;562;p8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3" name="Google Shape;563;p8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4" name="Google Shape;564;p8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_7">
  <p:cSld name="TITLE_7">
    <p:spTree>
      <p:nvGrpSpPr>
        <p:cNvPr id="1" name="Shape 565"/>
        <p:cNvGrpSpPr/>
        <p:nvPr/>
      </p:nvGrpSpPr>
      <p:grpSpPr>
        <a:xfrm>
          <a:off x="0" y="0"/>
          <a:ext cx="0" cy="0"/>
          <a:chOff x="0" y="0"/>
          <a:chExt cx="0" cy="0"/>
        </a:xfrm>
      </p:grpSpPr>
      <p:sp>
        <p:nvSpPr>
          <p:cNvPr id="566" name="Google Shape;566;p90"/>
          <p:cNvSpPr txBox="1">
            <a:spLocks noGrp="1"/>
          </p:cNvSpPr>
          <p:nvPr>
            <p:ph type="ctrTitle"/>
          </p:nvPr>
        </p:nvSpPr>
        <p:spPr>
          <a:xfrm>
            <a:off x="311708" y="744575"/>
            <a:ext cx="8520600" cy="2052600"/>
          </a:xfrm>
          <a:prstGeom prst="rect">
            <a:avLst/>
          </a:prstGeom>
          <a:noFill/>
          <a:ln>
            <a:noFill/>
          </a:ln>
        </p:spPr>
        <p:txBody>
          <a:bodyPr spcFirstLastPara="1" wrap="square" lIns="0" tIns="0" rIns="0" bIns="0" anchor="b" anchorCtr="0">
            <a:noAutofit/>
          </a:bodyPr>
          <a:lstStyle>
            <a:lvl1pPr lvl="0" algn="ctr">
              <a:lnSpc>
                <a:spcPct val="85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567" name="Google Shape;567;p90"/>
          <p:cNvSpPr txBox="1">
            <a:spLocks noGrp="1"/>
          </p:cNvSpPr>
          <p:nvPr>
            <p:ph type="subTitle" idx="1"/>
          </p:nvPr>
        </p:nvSpPr>
        <p:spPr>
          <a:xfrm>
            <a:off x="311700" y="2834125"/>
            <a:ext cx="8520600" cy="7926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500"/>
              </a:spcBef>
              <a:spcAft>
                <a:spcPts val="0"/>
              </a:spcAft>
              <a:buSzPts val="2800"/>
              <a:buNone/>
              <a:defRPr sz="2800"/>
            </a:lvl2pPr>
            <a:lvl3pPr lvl="2" algn="ctr">
              <a:lnSpc>
                <a:spcPct val="100000"/>
              </a:lnSpc>
              <a:spcBef>
                <a:spcPts val="500"/>
              </a:spcBef>
              <a:spcAft>
                <a:spcPts val="0"/>
              </a:spcAft>
              <a:buSzPts val="2800"/>
              <a:buNone/>
              <a:defRPr sz="2800"/>
            </a:lvl3pPr>
            <a:lvl4pPr lvl="3" algn="ctr">
              <a:lnSpc>
                <a:spcPct val="100000"/>
              </a:lnSpc>
              <a:spcBef>
                <a:spcPts val="500"/>
              </a:spcBef>
              <a:spcAft>
                <a:spcPts val="0"/>
              </a:spcAft>
              <a:buSzPts val="2800"/>
              <a:buNone/>
              <a:defRPr sz="2800"/>
            </a:lvl4pPr>
            <a:lvl5pPr lvl="4" algn="ctr">
              <a:lnSpc>
                <a:spcPct val="100000"/>
              </a:lnSpc>
              <a:spcBef>
                <a:spcPts val="500"/>
              </a:spcBef>
              <a:spcAft>
                <a:spcPts val="0"/>
              </a:spcAft>
              <a:buSzPts val="2800"/>
              <a:buNone/>
              <a:defRPr sz="2800"/>
            </a:lvl5pPr>
            <a:lvl6pPr lvl="5" algn="ctr">
              <a:lnSpc>
                <a:spcPct val="100000"/>
              </a:lnSpc>
              <a:spcBef>
                <a:spcPts val="500"/>
              </a:spcBef>
              <a:spcAft>
                <a:spcPts val="0"/>
              </a:spcAft>
              <a:buSzPts val="2800"/>
              <a:buNone/>
              <a:defRPr sz="2800"/>
            </a:lvl6pPr>
            <a:lvl7pPr lvl="6" algn="ctr">
              <a:lnSpc>
                <a:spcPct val="100000"/>
              </a:lnSpc>
              <a:spcBef>
                <a:spcPts val="500"/>
              </a:spcBef>
              <a:spcAft>
                <a:spcPts val="0"/>
              </a:spcAft>
              <a:buSzPts val="2800"/>
              <a:buNone/>
              <a:defRPr sz="2800"/>
            </a:lvl7pPr>
            <a:lvl8pPr lvl="7" algn="ctr">
              <a:lnSpc>
                <a:spcPct val="100000"/>
              </a:lnSpc>
              <a:spcBef>
                <a:spcPts val="500"/>
              </a:spcBef>
              <a:spcAft>
                <a:spcPts val="0"/>
              </a:spcAft>
              <a:buSzPts val="2800"/>
              <a:buNone/>
              <a:defRPr sz="2800"/>
            </a:lvl8pPr>
            <a:lvl9pPr lvl="8" algn="ctr">
              <a:lnSpc>
                <a:spcPct val="100000"/>
              </a:lnSpc>
              <a:spcBef>
                <a:spcPts val="500"/>
              </a:spcBef>
              <a:spcAft>
                <a:spcPts val="0"/>
              </a:spcAft>
              <a:buSzPts val="2800"/>
              <a:buNone/>
              <a:defRPr sz="2800"/>
            </a:lvl9pPr>
          </a:lstStyle>
          <a:p>
            <a:endParaRPr/>
          </a:p>
        </p:txBody>
      </p:sp>
      <p:sp>
        <p:nvSpPr>
          <p:cNvPr id="568" name="Google Shape;568;p9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Slide 1">
  <p:cSld name="TITLE_8">
    <p:spTree>
      <p:nvGrpSpPr>
        <p:cNvPr id="1" name="Shape 569"/>
        <p:cNvGrpSpPr/>
        <p:nvPr/>
      </p:nvGrpSpPr>
      <p:grpSpPr>
        <a:xfrm>
          <a:off x="0" y="0"/>
          <a:ext cx="0" cy="0"/>
          <a:chOff x="0" y="0"/>
          <a:chExt cx="0" cy="0"/>
        </a:xfrm>
      </p:grpSpPr>
      <p:sp>
        <p:nvSpPr>
          <p:cNvPr id="570" name="Google Shape;570;p91"/>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71" name="Google Shape;571;p91"/>
          <p:cNvSpPr txBox="1">
            <a:spLocks noGrp="1"/>
          </p:cNvSpPr>
          <p:nvPr>
            <p:ph type="subTitle" idx="1"/>
          </p:nvPr>
        </p:nvSpPr>
        <p:spPr>
          <a:xfrm>
            <a:off x="1143000" y="2701528"/>
            <a:ext cx="6858000" cy="1241700"/>
          </a:xfrm>
          <a:prstGeom prst="rect">
            <a:avLst/>
          </a:prstGeom>
          <a:noFill/>
          <a:ln>
            <a:noFill/>
          </a:ln>
        </p:spPr>
        <p:txBody>
          <a:bodyPr spcFirstLastPara="1" wrap="square" lIns="68575" tIns="34275" rIns="68575" bIns="34275" anchor="t" anchorCtr="0">
            <a:no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572" name="Google Shape;572;p9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573" name="Google Shape;573;p9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574" name="Google Shape;574;p9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3 Body">
  <p:cSld name="CUSTOM_1_1_1">
    <p:spTree>
      <p:nvGrpSpPr>
        <p:cNvPr id="1" name="Shape 63"/>
        <p:cNvGrpSpPr/>
        <p:nvPr/>
      </p:nvGrpSpPr>
      <p:grpSpPr>
        <a:xfrm>
          <a:off x="0" y="0"/>
          <a:ext cx="0" cy="0"/>
          <a:chOff x="0" y="0"/>
          <a:chExt cx="0" cy="0"/>
        </a:xfrm>
      </p:grpSpPr>
      <p:sp>
        <p:nvSpPr>
          <p:cNvPr id="64" name="Google Shape;64;p24"/>
          <p:cNvSpPr txBox="1">
            <a:spLocks noGrp="1"/>
          </p:cNvSpPr>
          <p:nvPr>
            <p:ph type="body" idx="1"/>
          </p:nvPr>
        </p:nvSpPr>
        <p:spPr>
          <a:xfrm>
            <a:off x="332200" y="1577600"/>
            <a:ext cx="2646600" cy="30516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a:lvl1pPr>
            <a:lvl2pPr marL="914400" lvl="1" indent="-304800" algn="l">
              <a:lnSpc>
                <a:spcPct val="100000"/>
              </a:lnSpc>
              <a:spcBef>
                <a:spcPts val="500"/>
              </a:spcBef>
              <a:spcAft>
                <a:spcPts val="0"/>
              </a:spcAft>
              <a:buSzPts val="1200"/>
              <a:buChar char="–"/>
              <a:defRPr/>
            </a:lvl2pPr>
            <a:lvl3pPr marL="1371600" lvl="2" indent="-304800" algn="l">
              <a:lnSpc>
                <a:spcPct val="100000"/>
              </a:lnSpc>
              <a:spcBef>
                <a:spcPts val="500"/>
              </a:spcBef>
              <a:spcAft>
                <a:spcPts val="0"/>
              </a:spcAft>
              <a:buSzPts val="1200"/>
              <a:buChar char="•"/>
              <a:defRPr/>
            </a:lvl3pPr>
            <a:lvl4pPr marL="1828800" lvl="3" indent="-304800" algn="l">
              <a:lnSpc>
                <a:spcPct val="100000"/>
              </a:lnSpc>
              <a:spcBef>
                <a:spcPts val="500"/>
              </a:spcBef>
              <a:spcAft>
                <a:spcPts val="0"/>
              </a:spcAft>
              <a:buSzPts val="1200"/>
              <a:buChar char="–"/>
              <a:defRPr/>
            </a:lvl4pPr>
            <a:lvl5pPr marL="2286000" lvl="4" indent="-304800" algn="l">
              <a:lnSpc>
                <a:spcPct val="100000"/>
              </a:lnSpc>
              <a:spcBef>
                <a:spcPts val="500"/>
              </a:spcBef>
              <a:spcAft>
                <a:spcPts val="0"/>
              </a:spcAft>
              <a:buSzPts val="1200"/>
              <a:buChar char="•"/>
              <a:defRPr/>
            </a:lvl5pPr>
            <a:lvl6pPr marL="2743200" lvl="5" indent="-304800" algn="l">
              <a:lnSpc>
                <a:spcPct val="100000"/>
              </a:lnSpc>
              <a:spcBef>
                <a:spcPts val="500"/>
              </a:spcBef>
              <a:spcAft>
                <a:spcPts val="0"/>
              </a:spcAft>
              <a:buSzPts val="1200"/>
              <a:buChar char="–"/>
              <a:defRPr/>
            </a:lvl6pPr>
            <a:lvl7pPr marL="3200400" lvl="6" indent="-304800" algn="l">
              <a:lnSpc>
                <a:spcPct val="100000"/>
              </a:lnSpc>
              <a:spcBef>
                <a:spcPts val="500"/>
              </a:spcBef>
              <a:spcAft>
                <a:spcPts val="0"/>
              </a:spcAft>
              <a:buSzPts val="1200"/>
              <a:buChar char="•"/>
              <a:defRPr/>
            </a:lvl7pPr>
            <a:lvl8pPr marL="3657600" lvl="7" indent="-304800" algn="l">
              <a:lnSpc>
                <a:spcPct val="100000"/>
              </a:lnSpc>
              <a:spcBef>
                <a:spcPts val="500"/>
              </a:spcBef>
              <a:spcAft>
                <a:spcPts val="0"/>
              </a:spcAft>
              <a:buSzPts val="1200"/>
              <a:buChar char="–"/>
              <a:defRPr/>
            </a:lvl8pPr>
            <a:lvl9pPr marL="4114800" lvl="8" indent="-304800" algn="l">
              <a:lnSpc>
                <a:spcPct val="100000"/>
              </a:lnSpc>
              <a:spcBef>
                <a:spcPts val="500"/>
              </a:spcBef>
              <a:spcAft>
                <a:spcPts val="500"/>
              </a:spcAft>
              <a:buSzPts val="1200"/>
              <a:buChar char="•"/>
              <a:defRPr/>
            </a:lvl9pPr>
          </a:lstStyle>
          <a:p>
            <a:endParaRPr/>
          </a:p>
        </p:txBody>
      </p:sp>
      <p:sp>
        <p:nvSpPr>
          <p:cNvPr id="65" name="Google Shape;65;p24"/>
          <p:cNvSpPr txBox="1">
            <a:spLocks noGrp="1"/>
          </p:cNvSpPr>
          <p:nvPr>
            <p:ph type="body" idx="2"/>
          </p:nvPr>
        </p:nvSpPr>
        <p:spPr>
          <a:xfrm>
            <a:off x="6163875" y="1577600"/>
            <a:ext cx="2646600" cy="30516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a:lvl1pPr>
            <a:lvl2pPr marL="914400" lvl="1" indent="-304800" algn="l">
              <a:lnSpc>
                <a:spcPct val="100000"/>
              </a:lnSpc>
              <a:spcBef>
                <a:spcPts val="500"/>
              </a:spcBef>
              <a:spcAft>
                <a:spcPts val="0"/>
              </a:spcAft>
              <a:buSzPts val="1200"/>
              <a:buChar char="–"/>
              <a:defRPr/>
            </a:lvl2pPr>
            <a:lvl3pPr marL="1371600" lvl="2" indent="-304800" algn="l">
              <a:lnSpc>
                <a:spcPct val="100000"/>
              </a:lnSpc>
              <a:spcBef>
                <a:spcPts val="500"/>
              </a:spcBef>
              <a:spcAft>
                <a:spcPts val="0"/>
              </a:spcAft>
              <a:buSzPts val="1200"/>
              <a:buChar char="•"/>
              <a:defRPr/>
            </a:lvl3pPr>
            <a:lvl4pPr marL="1828800" lvl="3" indent="-304800" algn="l">
              <a:lnSpc>
                <a:spcPct val="100000"/>
              </a:lnSpc>
              <a:spcBef>
                <a:spcPts val="500"/>
              </a:spcBef>
              <a:spcAft>
                <a:spcPts val="0"/>
              </a:spcAft>
              <a:buSzPts val="1200"/>
              <a:buChar char="–"/>
              <a:defRPr/>
            </a:lvl4pPr>
            <a:lvl5pPr marL="2286000" lvl="4" indent="-304800" algn="l">
              <a:lnSpc>
                <a:spcPct val="100000"/>
              </a:lnSpc>
              <a:spcBef>
                <a:spcPts val="500"/>
              </a:spcBef>
              <a:spcAft>
                <a:spcPts val="0"/>
              </a:spcAft>
              <a:buSzPts val="1200"/>
              <a:buChar char="•"/>
              <a:defRPr/>
            </a:lvl5pPr>
            <a:lvl6pPr marL="2743200" lvl="5" indent="-304800" algn="l">
              <a:lnSpc>
                <a:spcPct val="100000"/>
              </a:lnSpc>
              <a:spcBef>
                <a:spcPts val="500"/>
              </a:spcBef>
              <a:spcAft>
                <a:spcPts val="0"/>
              </a:spcAft>
              <a:buSzPts val="1200"/>
              <a:buChar char="–"/>
              <a:defRPr/>
            </a:lvl6pPr>
            <a:lvl7pPr marL="3200400" lvl="6" indent="-304800" algn="l">
              <a:lnSpc>
                <a:spcPct val="100000"/>
              </a:lnSpc>
              <a:spcBef>
                <a:spcPts val="500"/>
              </a:spcBef>
              <a:spcAft>
                <a:spcPts val="0"/>
              </a:spcAft>
              <a:buSzPts val="1200"/>
              <a:buChar char="•"/>
              <a:defRPr/>
            </a:lvl7pPr>
            <a:lvl8pPr marL="3657600" lvl="7" indent="-304800" algn="l">
              <a:lnSpc>
                <a:spcPct val="100000"/>
              </a:lnSpc>
              <a:spcBef>
                <a:spcPts val="500"/>
              </a:spcBef>
              <a:spcAft>
                <a:spcPts val="0"/>
              </a:spcAft>
              <a:buSzPts val="1200"/>
              <a:buChar char="–"/>
              <a:defRPr/>
            </a:lvl8pPr>
            <a:lvl9pPr marL="4114800" lvl="8" indent="-304800" algn="l">
              <a:lnSpc>
                <a:spcPct val="100000"/>
              </a:lnSpc>
              <a:spcBef>
                <a:spcPts val="500"/>
              </a:spcBef>
              <a:spcAft>
                <a:spcPts val="500"/>
              </a:spcAft>
              <a:buSzPts val="1200"/>
              <a:buChar char="•"/>
              <a:defRPr/>
            </a:lvl9pPr>
          </a:lstStyle>
          <a:p>
            <a:endParaRPr/>
          </a:p>
        </p:txBody>
      </p:sp>
      <p:sp>
        <p:nvSpPr>
          <p:cNvPr id="66" name="Google Shape;66;p24"/>
          <p:cNvSpPr txBox="1">
            <a:spLocks noGrp="1"/>
          </p:cNvSpPr>
          <p:nvPr>
            <p:ph type="body" idx="3"/>
          </p:nvPr>
        </p:nvSpPr>
        <p:spPr>
          <a:xfrm>
            <a:off x="3248038" y="1577600"/>
            <a:ext cx="2646600" cy="30516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a:lvl1pPr>
            <a:lvl2pPr marL="914400" lvl="1" indent="-304800" algn="l">
              <a:lnSpc>
                <a:spcPct val="100000"/>
              </a:lnSpc>
              <a:spcBef>
                <a:spcPts val="500"/>
              </a:spcBef>
              <a:spcAft>
                <a:spcPts val="0"/>
              </a:spcAft>
              <a:buSzPts val="1200"/>
              <a:buChar char="–"/>
              <a:defRPr/>
            </a:lvl2pPr>
            <a:lvl3pPr marL="1371600" lvl="2" indent="-304800" algn="l">
              <a:lnSpc>
                <a:spcPct val="100000"/>
              </a:lnSpc>
              <a:spcBef>
                <a:spcPts val="500"/>
              </a:spcBef>
              <a:spcAft>
                <a:spcPts val="0"/>
              </a:spcAft>
              <a:buSzPts val="1200"/>
              <a:buChar char="•"/>
              <a:defRPr/>
            </a:lvl3pPr>
            <a:lvl4pPr marL="1828800" lvl="3" indent="-304800" algn="l">
              <a:lnSpc>
                <a:spcPct val="100000"/>
              </a:lnSpc>
              <a:spcBef>
                <a:spcPts val="500"/>
              </a:spcBef>
              <a:spcAft>
                <a:spcPts val="0"/>
              </a:spcAft>
              <a:buSzPts val="1200"/>
              <a:buChar char="–"/>
              <a:defRPr/>
            </a:lvl4pPr>
            <a:lvl5pPr marL="2286000" lvl="4" indent="-304800" algn="l">
              <a:lnSpc>
                <a:spcPct val="100000"/>
              </a:lnSpc>
              <a:spcBef>
                <a:spcPts val="500"/>
              </a:spcBef>
              <a:spcAft>
                <a:spcPts val="0"/>
              </a:spcAft>
              <a:buSzPts val="1200"/>
              <a:buChar char="•"/>
              <a:defRPr/>
            </a:lvl5pPr>
            <a:lvl6pPr marL="2743200" lvl="5" indent="-304800" algn="l">
              <a:lnSpc>
                <a:spcPct val="100000"/>
              </a:lnSpc>
              <a:spcBef>
                <a:spcPts val="500"/>
              </a:spcBef>
              <a:spcAft>
                <a:spcPts val="0"/>
              </a:spcAft>
              <a:buSzPts val="1200"/>
              <a:buChar char="–"/>
              <a:defRPr/>
            </a:lvl6pPr>
            <a:lvl7pPr marL="3200400" lvl="6" indent="-304800" algn="l">
              <a:lnSpc>
                <a:spcPct val="100000"/>
              </a:lnSpc>
              <a:spcBef>
                <a:spcPts val="500"/>
              </a:spcBef>
              <a:spcAft>
                <a:spcPts val="0"/>
              </a:spcAft>
              <a:buSzPts val="1200"/>
              <a:buChar char="•"/>
              <a:defRPr/>
            </a:lvl7pPr>
            <a:lvl8pPr marL="3657600" lvl="7" indent="-304800" algn="l">
              <a:lnSpc>
                <a:spcPct val="100000"/>
              </a:lnSpc>
              <a:spcBef>
                <a:spcPts val="500"/>
              </a:spcBef>
              <a:spcAft>
                <a:spcPts val="0"/>
              </a:spcAft>
              <a:buSzPts val="1200"/>
              <a:buChar char="–"/>
              <a:defRPr/>
            </a:lvl8pPr>
            <a:lvl9pPr marL="4114800" lvl="8" indent="-304800" algn="l">
              <a:lnSpc>
                <a:spcPct val="100000"/>
              </a:lnSpc>
              <a:spcBef>
                <a:spcPts val="500"/>
              </a:spcBef>
              <a:spcAft>
                <a:spcPts val="500"/>
              </a:spcAft>
              <a:buSzPts val="1200"/>
              <a:buChar char="•"/>
              <a:defRPr/>
            </a:lvl9pPr>
          </a:lstStyle>
          <a:p>
            <a:endParaRPr/>
          </a:p>
        </p:txBody>
      </p:sp>
      <p:sp>
        <p:nvSpPr>
          <p:cNvPr id="67" name="Google Shape;67;p24"/>
          <p:cNvSpPr txBox="1">
            <a:spLocks noGrp="1"/>
          </p:cNvSpPr>
          <p:nvPr>
            <p:ph type="subTitle" idx="4"/>
          </p:nvPr>
        </p:nvSpPr>
        <p:spPr>
          <a:xfrm>
            <a:off x="1322775" y="4739025"/>
            <a:ext cx="6001200" cy="2364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a:endParaRPr/>
          </a:p>
        </p:txBody>
      </p:sp>
      <p:sp>
        <p:nvSpPr>
          <p:cNvPr id="68" name="Google Shape;68;p24"/>
          <p:cNvSpPr txBox="1">
            <a:spLocks noGrp="1"/>
          </p:cNvSpPr>
          <p:nvPr>
            <p:ph type="title"/>
          </p:nvPr>
        </p:nvSpPr>
        <p:spPr>
          <a:xfrm>
            <a:off x="332185" y="324001"/>
            <a:ext cx="8479500" cy="10404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SzPts val="2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9" name="Google Shape;69;p24"/>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Arial"/>
                <a:ea typeface="Arial"/>
                <a:cs typeface="Arial"/>
                <a:sym typeface="Arial"/>
              </a:rPr>
              <a:t> </a:t>
            </a:r>
            <a:fld id="{00000000-1234-1234-1234-123412341234}" type="slidenum">
              <a:rPr lang="en" sz="600" b="0" i="0" u="none" strike="noStrike" cap="none">
                <a:solidFill>
                  <a:srgbClr val="000000"/>
                </a:solidFill>
                <a:latin typeface="Arial"/>
                <a:ea typeface="Arial"/>
                <a:cs typeface="Arial"/>
                <a:sym typeface="Arial"/>
              </a:rPr>
              <a:t>‹#›</a:t>
            </a:fld>
            <a:r>
              <a:rPr lang="en" sz="600" b="0" i="0" u="none" strike="noStrike" cap="none">
                <a:solidFill>
                  <a:srgbClr val="000000"/>
                </a:solidFill>
                <a:latin typeface="Arial"/>
                <a:ea typeface="Arial"/>
                <a:cs typeface="Arial"/>
                <a:sym typeface="Arial"/>
              </a:rPr>
              <a:t> </a:t>
            </a:r>
            <a:endParaRPr sz="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3 Body with Dividers">
  <p:cSld name="CUSTOM_1_1_1_1">
    <p:spTree>
      <p:nvGrpSpPr>
        <p:cNvPr id="1" name="Shape 70"/>
        <p:cNvGrpSpPr/>
        <p:nvPr/>
      </p:nvGrpSpPr>
      <p:grpSpPr>
        <a:xfrm>
          <a:off x="0" y="0"/>
          <a:ext cx="0" cy="0"/>
          <a:chOff x="0" y="0"/>
          <a:chExt cx="0" cy="0"/>
        </a:xfrm>
      </p:grpSpPr>
      <p:sp>
        <p:nvSpPr>
          <p:cNvPr id="71" name="Google Shape;71;p25"/>
          <p:cNvSpPr txBox="1">
            <a:spLocks noGrp="1"/>
          </p:cNvSpPr>
          <p:nvPr>
            <p:ph type="body" idx="1"/>
          </p:nvPr>
        </p:nvSpPr>
        <p:spPr>
          <a:xfrm>
            <a:off x="332863" y="1577600"/>
            <a:ext cx="2646600" cy="30516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a:lvl1pPr>
            <a:lvl2pPr marL="914400" lvl="1" indent="-304800" algn="l">
              <a:lnSpc>
                <a:spcPct val="100000"/>
              </a:lnSpc>
              <a:spcBef>
                <a:spcPts val="500"/>
              </a:spcBef>
              <a:spcAft>
                <a:spcPts val="0"/>
              </a:spcAft>
              <a:buSzPts val="1200"/>
              <a:buChar char="–"/>
              <a:defRPr/>
            </a:lvl2pPr>
            <a:lvl3pPr marL="1371600" lvl="2" indent="-304800" algn="l">
              <a:lnSpc>
                <a:spcPct val="100000"/>
              </a:lnSpc>
              <a:spcBef>
                <a:spcPts val="500"/>
              </a:spcBef>
              <a:spcAft>
                <a:spcPts val="0"/>
              </a:spcAft>
              <a:buSzPts val="1200"/>
              <a:buChar char="•"/>
              <a:defRPr/>
            </a:lvl3pPr>
            <a:lvl4pPr marL="1828800" lvl="3" indent="-304800" algn="l">
              <a:lnSpc>
                <a:spcPct val="100000"/>
              </a:lnSpc>
              <a:spcBef>
                <a:spcPts val="500"/>
              </a:spcBef>
              <a:spcAft>
                <a:spcPts val="0"/>
              </a:spcAft>
              <a:buSzPts val="1200"/>
              <a:buChar char="–"/>
              <a:defRPr/>
            </a:lvl4pPr>
            <a:lvl5pPr marL="2286000" lvl="4" indent="-304800" algn="l">
              <a:lnSpc>
                <a:spcPct val="100000"/>
              </a:lnSpc>
              <a:spcBef>
                <a:spcPts val="500"/>
              </a:spcBef>
              <a:spcAft>
                <a:spcPts val="0"/>
              </a:spcAft>
              <a:buSzPts val="1200"/>
              <a:buChar char="•"/>
              <a:defRPr/>
            </a:lvl5pPr>
            <a:lvl6pPr marL="2743200" lvl="5" indent="-304800" algn="l">
              <a:lnSpc>
                <a:spcPct val="100000"/>
              </a:lnSpc>
              <a:spcBef>
                <a:spcPts val="500"/>
              </a:spcBef>
              <a:spcAft>
                <a:spcPts val="0"/>
              </a:spcAft>
              <a:buSzPts val="1200"/>
              <a:buChar char="–"/>
              <a:defRPr/>
            </a:lvl6pPr>
            <a:lvl7pPr marL="3200400" lvl="6" indent="-304800" algn="l">
              <a:lnSpc>
                <a:spcPct val="100000"/>
              </a:lnSpc>
              <a:spcBef>
                <a:spcPts val="500"/>
              </a:spcBef>
              <a:spcAft>
                <a:spcPts val="0"/>
              </a:spcAft>
              <a:buSzPts val="1200"/>
              <a:buChar char="•"/>
              <a:defRPr/>
            </a:lvl7pPr>
            <a:lvl8pPr marL="3657600" lvl="7" indent="-304800" algn="l">
              <a:lnSpc>
                <a:spcPct val="100000"/>
              </a:lnSpc>
              <a:spcBef>
                <a:spcPts val="500"/>
              </a:spcBef>
              <a:spcAft>
                <a:spcPts val="0"/>
              </a:spcAft>
              <a:buSzPts val="1200"/>
              <a:buChar char="–"/>
              <a:defRPr/>
            </a:lvl8pPr>
            <a:lvl9pPr marL="4114800" lvl="8" indent="-304800" algn="l">
              <a:lnSpc>
                <a:spcPct val="100000"/>
              </a:lnSpc>
              <a:spcBef>
                <a:spcPts val="500"/>
              </a:spcBef>
              <a:spcAft>
                <a:spcPts val="500"/>
              </a:spcAft>
              <a:buSzPts val="1200"/>
              <a:buChar char="•"/>
              <a:defRPr/>
            </a:lvl9pPr>
          </a:lstStyle>
          <a:p>
            <a:endParaRPr/>
          </a:p>
        </p:txBody>
      </p:sp>
      <p:sp>
        <p:nvSpPr>
          <p:cNvPr id="72" name="Google Shape;72;p25"/>
          <p:cNvSpPr txBox="1">
            <a:spLocks noGrp="1"/>
          </p:cNvSpPr>
          <p:nvPr>
            <p:ph type="body" idx="2"/>
          </p:nvPr>
        </p:nvSpPr>
        <p:spPr>
          <a:xfrm>
            <a:off x="6164538" y="1577600"/>
            <a:ext cx="2646600" cy="30516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a:lvl1pPr>
            <a:lvl2pPr marL="914400" lvl="1" indent="-304800" algn="l">
              <a:lnSpc>
                <a:spcPct val="100000"/>
              </a:lnSpc>
              <a:spcBef>
                <a:spcPts val="500"/>
              </a:spcBef>
              <a:spcAft>
                <a:spcPts val="0"/>
              </a:spcAft>
              <a:buSzPts val="1200"/>
              <a:buChar char="–"/>
              <a:defRPr/>
            </a:lvl2pPr>
            <a:lvl3pPr marL="1371600" lvl="2" indent="-304800" algn="l">
              <a:lnSpc>
                <a:spcPct val="100000"/>
              </a:lnSpc>
              <a:spcBef>
                <a:spcPts val="500"/>
              </a:spcBef>
              <a:spcAft>
                <a:spcPts val="0"/>
              </a:spcAft>
              <a:buSzPts val="1200"/>
              <a:buChar char="•"/>
              <a:defRPr/>
            </a:lvl3pPr>
            <a:lvl4pPr marL="1828800" lvl="3" indent="-304800" algn="l">
              <a:lnSpc>
                <a:spcPct val="100000"/>
              </a:lnSpc>
              <a:spcBef>
                <a:spcPts val="500"/>
              </a:spcBef>
              <a:spcAft>
                <a:spcPts val="0"/>
              </a:spcAft>
              <a:buSzPts val="1200"/>
              <a:buChar char="–"/>
              <a:defRPr/>
            </a:lvl4pPr>
            <a:lvl5pPr marL="2286000" lvl="4" indent="-304800" algn="l">
              <a:lnSpc>
                <a:spcPct val="100000"/>
              </a:lnSpc>
              <a:spcBef>
                <a:spcPts val="500"/>
              </a:spcBef>
              <a:spcAft>
                <a:spcPts val="0"/>
              </a:spcAft>
              <a:buSzPts val="1200"/>
              <a:buChar char="•"/>
              <a:defRPr/>
            </a:lvl5pPr>
            <a:lvl6pPr marL="2743200" lvl="5" indent="-304800" algn="l">
              <a:lnSpc>
                <a:spcPct val="100000"/>
              </a:lnSpc>
              <a:spcBef>
                <a:spcPts val="500"/>
              </a:spcBef>
              <a:spcAft>
                <a:spcPts val="0"/>
              </a:spcAft>
              <a:buSzPts val="1200"/>
              <a:buChar char="–"/>
              <a:defRPr/>
            </a:lvl6pPr>
            <a:lvl7pPr marL="3200400" lvl="6" indent="-304800" algn="l">
              <a:lnSpc>
                <a:spcPct val="100000"/>
              </a:lnSpc>
              <a:spcBef>
                <a:spcPts val="500"/>
              </a:spcBef>
              <a:spcAft>
                <a:spcPts val="0"/>
              </a:spcAft>
              <a:buSzPts val="1200"/>
              <a:buChar char="•"/>
              <a:defRPr/>
            </a:lvl7pPr>
            <a:lvl8pPr marL="3657600" lvl="7" indent="-304800" algn="l">
              <a:lnSpc>
                <a:spcPct val="100000"/>
              </a:lnSpc>
              <a:spcBef>
                <a:spcPts val="500"/>
              </a:spcBef>
              <a:spcAft>
                <a:spcPts val="0"/>
              </a:spcAft>
              <a:buSzPts val="1200"/>
              <a:buChar char="–"/>
              <a:defRPr/>
            </a:lvl8pPr>
            <a:lvl9pPr marL="4114800" lvl="8" indent="-304800" algn="l">
              <a:lnSpc>
                <a:spcPct val="100000"/>
              </a:lnSpc>
              <a:spcBef>
                <a:spcPts val="500"/>
              </a:spcBef>
              <a:spcAft>
                <a:spcPts val="500"/>
              </a:spcAft>
              <a:buSzPts val="1200"/>
              <a:buChar char="•"/>
              <a:defRPr/>
            </a:lvl9pPr>
          </a:lstStyle>
          <a:p>
            <a:endParaRPr/>
          </a:p>
        </p:txBody>
      </p:sp>
      <p:sp>
        <p:nvSpPr>
          <p:cNvPr id="73" name="Google Shape;73;p25"/>
          <p:cNvSpPr txBox="1">
            <a:spLocks noGrp="1"/>
          </p:cNvSpPr>
          <p:nvPr>
            <p:ph type="body" idx="3"/>
          </p:nvPr>
        </p:nvSpPr>
        <p:spPr>
          <a:xfrm>
            <a:off x="3248700" y="1577600"/>
            <a:ext cx="2646600" cy="30516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a:lvl1pPr>
            <a:lvl2pPr marL="914400" lvl="1" indent="-304800" algn="l">
              <a:lnSpc>
                <a:spcPct val="100000"/>
              </a:lnSpc>
              <a:spcBef>
                <a:spcPts val="500"/>
              </a:spcBef>
              <a:spcAft>
                <a:spcPts val="0"/>
              </a:spcAft>
              <a:buSzPts val="1200"/>
              <a:buChar char="–"/>
              <a:defRPr/>
            </a:lvl2pPr>
            <a:lvl3pPr marL="1371600" lvl="2" indent="-304800" algn="l">
              <a:lnSpc>
                <a:spcPct val="100000"/>
              </a:lnSpc>
              <a:spcBef>
                <a:spcPts val="500"/>
              </a:spcBef>
              <a:spcAft>
                <a:spcPts val="0"/>
              </a:spcAft>
              <a:buSzPts val="1200"/>
              <a:buChar char="•"/>
              <a:defRPr/>
            </a:lvl3pPr>
            <a:lvl4pPr marL="1828800" lvl="3" indent="-304800" algn="l">
              <a:lnSpc>
                <a:spcPct val="100000"/>
              </a:lnSpc>
              <a:spcBef>
                <a:spcPts val="500"/>
              </a:spcBef>
              <a:spcAft>
                <a:spcPts val="0"/>
              </a:spcAft>
              <a:buSzPts val="1200"/>
              <a:buChar char="–"/>
              <a:defRPr/>
            </a:lvl4pPr>
            <a:lvl5pPr marL="2286000" lvl="4" indent="-304800" algn="l">
              <a:lnSpc>
                <a:spcPct val="100000"/>
              </a:lnSpc>
              <a:spcBef>
                <a:spcPts val="500"/>
              </a:spcBef>
              <a:spcAft>
                <a:spcPts val="0"/>
              </a:spcAft>
              <a:buSzPts val="1200"/>
              <a:buChar char="•"/>
              <a:defRPr/>
            </a:lvl5pPr>
            <a:lvl6pPr marL="2743200" lvl="5" indent="-304800" algn="l">
              <a:lnSpc>
                <a:spcPct val="100000"/>
              </a:lnSpc>
              <a:spcBef>
                <a:spcPts val="500"/>
              </a:spcBef>
              <a:spcAft>
                <a:spcPts val="0"/>
              </a:spcAft>
              <a:buSzPts val="1200"/>
              <a:buChar char="–"/>
              <a:defRPr/>
            </a:lvl6pPr>
            <a:lvl7pPr marL="3200400" lvl="6" indent="-304800" algn="l">
              <a:lnSpc>
                <a:spcPct val="100000"/>
              </a:lnSpc>
              <a:spcBef>
                <a:spcPts val="500"/>
              </a:spcBef>
              <a:spcAft>
                <a:spcPts val="0"/>
              </a:spcAft>
              <a:buSzPts val="1200"/>
              <a:buChar char="•"/>
              <a:defRPr/>
            </a:lvl7pPr>
            <a:lvl8pPr marL="3657600" lvl="7" indent="-304800" algn="l">
              <a:lnSpc>
                <a:spcPct val="100000"/>
              </a:lnSpc>
              <a:spcBef>
                <a:spcPts val="500"/>
              </a:spcBef>
              <a:spcAft>
                <a:spcPts val="0"/>
              </a:spcAft>
              <a:buSzPts val="1200"/>
              <a:buChar char="–"/>
              <a:defRPr/>
            </a:lvl8pPr>
            <a:lvl9pPr marL="4114800" lvl="8" indent="-304800" algn="l">
              <a:lnSpc>
                <a:spcPct val="100000"/>
              </a:lnSpc>
              <a:spcBef>
                <a:spcPts val="500"/>
              </a:spcBef>
              <a:spcAft>
                <a:spcPts val="500"/>
              </a:spcAft>
              <a:buSzPts val="1200"/>
              <a:buChar char="•"/>
              <a:defRPr/>
            </a:lvl9pPr>
          </a:lstStyle>
          <a:p>
            <a:endParaRPr/>
          </a:p>
        </p:txBody>
      </p:sp>
      <p:cxnSp>
        <p:nvCxnSpPr>
          <p:cNvPr id="74" name="Google Shape;74;p25"/>
          <p:cNvCxnSpPr/>
          <p:nvPr/>
        </p:nvCxnSpPr>
        <p:spPr>
          <a:xfrm>
            <a:off x="3114081" y="1685300"/>
            <a:ext cx="0" cy="2851500"/>
          </a:xfrm>
          <a:prstGeom prst="straightConnector1">
            <a:avLst/>
          </a:prstGeom>
          <a:noFill/>
          <a:ln w="9525" cap="flat" cmpd="sng">
            <a:solidFill>
              <a:srgbClr val="D9D9D9"/>
            </a:solidFill>
            <a:prstDash val="solid"/>
            <a:round/>
            <a:headEnd type="none" w="sm" len="sm"/>
            <a:tailEnd type="none" w="sm" len="sm"/>
          </a:ln>
        </p:spPr>
      </p:cxnSp>
      <p:cxnSp>
        <p:nvCxnSpPr>
          <p:cNvPr id="75" name="Google Shape;75;p25"/>
          <p:cNvCxnSpPr/>
          <p:nvPr/>
        </p:nvCxnSpPr>
        <p:spPr>
          <a:xfrm>
            <a:off x="6029919" y="1685300"/>
            <a:ext cx="0" cy="2851500"/>
          </a:xfrm>
          <a:prstGeom prst="straightConnector1">
            <a:avLst/>
          </a:prstGeom>
          <a:noFill/>
          <a:ln w="9525" cap="flat" cmpd="sng">
            <a:solidFill>
              <a:srgbClr val="D9D9D9"/>
            </a:solidFill>
            <a:prstDash val="solid"/>
            <a:round/>
            <a:headEnd type="none" w="sm" len="sm"/>
            <a:tailEnd type="none" w="sm" len="sm"/>
          </a:ln>
        </p:spPr>
      </p:cxnSp>
      <p:sp>
        <p:nvSpPr>
          <p:cNvPr id="76" name="Google Shape;76;p25"/>
          <p:cNvSpPr txBox="1">
            <a:spLocks noGrp="1"/>
          </p:cNvSpPr>
          <p:nvPr>
            <p:ph type="subTitle" idx="4"/>
          </p:nvPr>
        </p:nvSpPr>
        <p:spPr>
          <a:xfrm>
            <a:off x="1322775" y="4739025"/>
            <a:ext cx="6001200" cy="2364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a:endParaRPr/>
          </a:p>
        </p:txBody>
      </p:sp>
      <p:sp>
        <p:nvSpPr>
          <p:cNvPr id="77" name="Google Shape;77;p25"/>
          <p:cNvSpPr txBox="1">
            <a:spLocks noGrp="1"/>
          </p:cNvSpPr>
          <p:nvPr>
            <p:ph type="title"/>
          </p:nvPr>
        </p:nvSpPr>
        <p:spPr>
          <a:xfrm>
            <a:off x="332185" y="324001"/>
            <a:ext cx="8479500" cy="10404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SzPts val="2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8" name="Google Shape;78;p25"/>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Arial"/>
                <a:ea typeface="Arial"/>
                <a:cs typeface="Arial"/>
                <a:sym typeface="Arial"/>
              </a:rPr>
              <a:t> </a:t>
            </a:r>
            <a:fld id="{00000000-1234-1234-1234-123412341234}" type="slidenum">
              <a:rPr lang="en" sz="600" b="0" i="0" u="none" strike="noStrike" cap="none">
                <a:solidFill>
                  <a:srgbClr val="000000"/>
                </a:solidFill>
                <a:latin typeface="Arial"/>
                <a:ea typeface="Arial"/>
                <a:cs typeface="Arial"/>
                <a:sym typeface="Arial"/>
              </a:rPr>
              <a:t>‹#›</a:t>
            </a:fld>
            <a:r>
              <a:rPr lang="en" sz="600" b="0" i="0" u="none" strike="noStrike" cap="none">
                <a:solidFill>
                  <a:srgbClr val="000000"/>
                </a:solidFill>
                <a:latin typeface="Arial"/>
                <a:ea typeface="Arial"/>
                <a:cs typeface="Arial"/>
                <a:sym typeface="Arial"/>
              </a:rPr>
              <a:t> </a:t>
            </a:r>
            <a:endParaRPr sz="6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9" Type="http://schemas.openxmlformats.org/officeDocument/2006/relationships/slideLayout" Target="../slideLayouts/slideLayout78.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38" Type="http://schemas.openxmlformats.org/officeDocument/2006/relationships/slideLayout" Target="../slideLayouts/slideLayout77.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slideLayout" Target="../slideLayouts/slideLayout76.xml"/><Relationship Id="rId40" Type="http://schemas.openxmlformats.org/officeDocument/2006/relationships/theme" Target="../theme/theme2.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slideLayout" Target="../slideLayouts/slideLayout75.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 Id="rId8" Type="http://schemas.openxmlformats.org/officeDocument/2006/relationships/slideLayout" Target="../slideLayouts/slideLayout47.xml"/><Relationship Id="rId3"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1"/>
          <p:cNvSpPr txBox="1">
            <a:spLocks noGrp="1"/>
          </p:cNvSpPr>
          <p:nvPr>
            <p:ph type="title"/>
          </p:nvPr>
        </p:nvSpPr>
        <p:spPr>
          <a:xfrm>
            <a:off x="332185" y="324001"/>
            <a:ext cx="8479500" cy="10404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100"/>
              <a:buFont typeface="Georgia"/>
              <a:buNone/>
              <a:defRPr sz="1400" b="0" i="0" u="none" strike="noStrike" cap="none">
                <a:solidFill>
                  <a:srgbClr val="000000"/>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100"/>
              <a:buFont typeface="Georgia"/>
              <a:buNone/>
              <a:defRPr sz="1400" b="0" i="0" u="none" strike="noStrike" cap="none">
                <a:solidFill>
                  <a:srgbClr val="000000"/>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100"/>
              <a:buFont typeface="Georgia"/>
              <a:buNone/>
              <a:defRPr sz="1400" b="0" i="0" u="none" strike="noStrike" cap="none">
                <a:solidFill>
                  <a:srgbClr val="000000"/>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100"/>
              <a:buFont typeface="Georgia"/>
              <a:buNone/>
              <a:defRPr sz="1400" b="0" i="0" u="none" strike="noStrike" cap="none">
                <a:solidFill>
                  <a:srgbClr val="000000"/>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100"/>
              <a:buFont typeface="Georgia"/>
              <a:buNone/>
              <a:defRPr sz="1400" b="0" i="0" u="none" strike="noStrike" cap="none">
                <a:solidFill>
                  <a:srgbClr val="000000"/>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100"/>
              <a:buFont typeface="Georgia"/>
              <a:buNone/>
              <a:defRPr sz="1400" b="0" i="0" u="none" strike="noStrike" cap="none">
                <a:solidFill>
                  <a:srgbClr val="000000"/>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100"/>
              <a:buFont typeface="Georgia"/>
              <a:buNone/>
              <a:defRPr sz="1400" b="0" i="0" u="none" strike="noStrike" cap="none">
                <a:solidFill>
                  <a:srgbClr val="000000"/>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100"/>
              <a:buFont typeface="Georgia"/>
              <a:buNone/>
              <a:defRPr sz="1400" b="0" i="0" u="none" strike="noStrike" cap="none">
                <a:solidFill>
                  <a:srgbClr val="000000"/>
                </a:solidFill>
                <a:latin typeface="Georgia"/>
                <a:ea typeface="Georgia"/>
                <a:cs typeface="Georgia"/>
                <a:sym typeface="Georgia"/>
              </a:defRPr>
            </a:lvl9pPr>
          </a:lstStyle>
          <a:p>
            <a:endParaRPr/>
          </a:p>
        </p:txBody>
      </p:sp>
      <p:sp>
        <p:nvSpPr>
          <p:cNvPr id="7" name="Google Shape;7;p11"/>
          <p:cNvSpPr txBox="1">
            <a:spLocks noGrp="1"/>
          </p:cNvSpPr>
          <p:nvPr>
            <p:ph type="body" idx="1"/>
          </p:nvPr>
        </p:nvSpPr>
        <p:spPr>
          <a:xfrm>
            <a:off x="332185" y="1577579"/>
            <a:ext cx="8479500" cy="3051600"/>
          </a:xfrm>
          <a:prstGeom prst="rect">
            <a:avLst/>
          </a:prstGeom>
          <a:noFill/>
          <a:ln>
            <a:noFill/>
          </a:ln>
        </p:spPr>
        <p:txBody>
          <a:bodyPr spcFirstLastPara="1" wrap="square" lIns="0" tIns="0" rIns="0" bIns="0" anchor="t" anchorCtr="0">
            <a:noAutofit/>
          </a:bodyPr>
          <a:lstStyle>
            <a:lvl1pPr marL="457200" marR="0" lvl="0" indent="-304800" algn="l" rtl="0">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rtl="0">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F26B43"/>
          </p15:clr>
        </p15:guide>
        <p15:guide id="2" pos="209">
          <p15:clr>
            <a:srgbClr val="F26B43"/>
          </p15:clr>
        </p15:guide>
        <p15:guide id="3" pos="5551">
          <p15:clr>
            <a:srgbClr val="F26B43"/>
          </p15:clr>
        </p15:guide>
        <p15:guide id="4" pos="2965">
          <p15:clr>
            <a:srgbClr val="F26B43"/>
          </p15:clr>
        </p15:guide>
        <p15:guide id="5" pos="2795">
          <p15:clr>
            <a:srgbClr val="F26B43"/>
          </p15:clr>
        </p15:guide>
        <p15:guide id="6" orient="horz" pos="2916">
          <p15:clr>
            <a:srgbClr val="F26B43"/>
          </p15:clr>
        </p15:guide>
        <p15:guide id="7" pos="2045">
          <p15:clr>
            <a:srgbClr val="F26B43"/>
          </p15:clr>
        </p15:guide>
        <p15:guide id="8" pos="1877">
          <p15:clr>
            <a:srgbClr val="F26B43"/>
          </p15:clr>
        </p15:guide>
        <p15:guide id="9" pos="3714">
          <p15:clr>
            <a:srgbClr val="F26B43"/>
          </p15:clr>
        </p15:guide>
        <p15:guide id="10" pos="3883">
          <p15:clr>
            <a:srgbClr val="F26B43"/>
          </p15:clr>
        </p15:guide>
        <p15:guide id="11" orient="horz" pos="1620">
          <p15:clr>
            <a:srgbClr val="F26B43"/>
          </p15:clr>
        </p15:guide>
        <p15:guide id="12" orient="horz" pos="994">
          <p15:clr>
            <a:srgbClr val="F26B43"/>
          </p15:clr>
        </p15:guide>
        <p15:guide id="13" orient="horz" pos="859">
          <p15:clr>
            <a:srgbClr val="F26B43"/>
          </p15:clr>
        </p15:guide>
        <p15:guide id="14" orient="horz" pos="20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2"/>
        <p:cNvGrpSpPr/>
        <p:nvPr/>
      </p:nvGrpSpPr>
      <p:grpSpPr>
        <a:xfrm>
          <a:off x="0" y="0"/>
          <a:ext cx="0" cy="0"/>
          <a:chOff x="0" y="0"/>
          <a:chExt cx="0" cy="0"/>
        </a:xfrm>
      </p:grpSpPr>
      <p:sp>
        <p:nvSpPr>
          <p:cNvPr id="303" name="Google Shape;303;p13"/>
          <p:cNvSpPr txBox="1">
            <a:spLocks noGrp="1"/>
          </p:cNvSpPr>
          <p:nvPr>
            <p:ph type="title"/>
          </p:nvPr>
        </p:nvSpPr>
        <p:spPr>
          <a:xfrm>
            <a:off x="332185" y="324001"/>
            <a:ext cx="8479500" cy="10404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100"/>
              <a:buFont typeface="Georgia"/>
              <a:buNone/>
              <a:defRPr sz="1400" b="0" i="0" u="none" strike="noStrike" cap="none">
                <a:solidFill>
                  <a:srgbClr val="000000"/>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100"/>
              <a:buFont typeface="Georgia"/>
              <a:buNone/>
              <a:defRPr sz="1400" b="0" i="0" u="none" strike="noStrike" cap="none">
                <a:solidFill>
                  <a:srgbClr val="000000"/>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100"/>
              <a:buFont typeface="Georgia"/>
              <a:buNone/>
              <a:defRPr sz="1400" b="0" i="0" u="none" strike="noStrike" cap="none">
                <a:solidFill>
                  <a:srgbClr val="000000"/>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100"/>
              <a:buFont typeface="Georgia"/>
              <a:buNone/>
              <a:defRPr sz="1400" b="0" i="0" u="none" strike="noStrike" cap="none">
                <a:solidFill>
                  <a:srgbClr val="000000"/>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100"/>
              <a:buFont typeface="Georgia"/>
              <a:buNone/>
              <a:defRPr sz="1400" b="0" i="0" u="none" strike="noStrike" cap="none">
                <a:solidFill>
                  <a:srgbClr val="000000"/>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100"/>
              <a:buFont typeface="Georgia"/>
              <a:buNone/>
              <a:defRPr sz="1400" b="0" i="0" u="none" strike="noStrike" cap="none">
                <a:solidFill>
                  <a:srgbClr val="000000"/>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100"/>
              <a:buFont typeface="Georgia"/>
              <a:buNone/>
              <a:defRPr sz="1400" b="0" i="0" u="none" strike="noStrike" cap="none">
                <a:solidFill>
                  <a:srgbClr val="000000"/>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100"/>
              <a:buFont typeface="Georgia"/>
              <a:buNone/>
              <a:defRPr sz="1400" b="0" i="0" u="none" strike="noStrike" cap="none">
                <a:solidFill>
                  <a:srgbClr val="000000"/>
                </a:solidFill>
                <a:latin typeface="Georgia"/>
                <a:ea typeface="Georgia"/>
                <a:cs typeface="Georgia"/>
                <a:sym typeface="Georgia"/>
              </a:defRPr>
            </a:lvl9pPr>
          </a:lstStyle>
          <a:p>
            <a:endParaRPr/>
          </a:p>
        </p:txBody>
      </p:sp>
      <p:sp>
        <p:nvSpPr>
          <p:cNvPr id="304" name="Google Shape;304;p13"/>
          <p:cNvSpPr txBox="1">
            <a:spLocks noGrp="1"/>
          </p:cNvSpPr>
          <p:nvPr>
            <p:ph type="body" idx="1"/>
          </p:nvPr>
        </p:nvSpPr>
        <p:spPr>
          <a:xfrm>
            <a:off x="332185" y="1577579"/>
            <a:ext cx="8479500" cy="3051600"/>
          </a:xfrm>
          <a:prstGeom prst="rect">
            <a:avLst/>
          </a:prstGeom>
          <a:noFill/>
          <a:ln>
            <a:noFill/>
          </a:ln>
        </p:spPr>
        <p:txBody>
          <a:bodyPr spcFirstLastPara="1" wrap="square" lIns="0" tIns="0" rIns="0" bIns="0" anchor="t" anchorCtr="0">
            <a:noAutofit/>
          </a:bodyPr>
          <a:lstStyle>
            <a:lvl1pPr marL="457200" marR="0" lvl="0" indent="-304800" algn="l" rtl="0">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rtl="0">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89" r:id="rId1"/>
    <p:sldLayoutId id="2147483690"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F26B43"/>
          </p15:clr>
        </p15:guide>
        <p15:guide id="2" pos="209">
          <p15:clr>
            <a:srgbClr val="F26B43"/>
          </p15:clr>
        </p15:guide>
        <p15:guide id="3" pos="5551">
          <p15:clr>
            <a:srgbClr val="F26B43"/>
          </p15:clr>
        </p15:guide>
        <p15:guide id="4" pos="2965">
          <p15:clr>
            <a:srgbClr val="F26B43"/>
          </p15:clr>
        </p15:guide>
        <p15:guide id="5" pos="2795">
          <p15:clr>
            <a:srgbClr val="F26B43"/>
          </p15:clr>
        </p15:guide>
        <p15:guide id="6" orient="horz" pos="2916">
          <p15:clr>
            <a:srgbClr val="F26B43"/>
          </p15:clr>
        </p15:guide>
        <p15:guide id="7" pos="2045">
          <p15:clr>
            <a:srgbClr val="F26B43"/>
          </p15:clr>
        </p15:guide>
        <p15:guide id="8" pos="1877">
          <p15:clr>
            <a:srgbClr val="F26B43"/>
          </p15:clr>
        </p15:guide>
        <p15:guide id="9" pos="3714">
          <p15:clr>
            <a:srgbClr val="F26B43"/>
          </p15:clr>
        </p15:guide>
        <p15:guide id="10" pos="3883">
          <p15:clr>
            <a:srgbClr val="F26B43"/>
          </p15:clr>
        </p15:guide>
        <p15:guide id="11" orient="horz" pos="1620">
          <p15:clr>
            <a:srgbClr val="F26B43"/>
          </p15:clr>
        </p15:guide>
        <p15:guide id="12" orient="horz" pos="994">
          <p15:clr>
            <a:srgbClr val="F26B43"/>
          </p15:clr>
        </p15:guide>
        <p15:guide id="13" orient="horz" pos="859">
          <p15:clr>
            <a:srgbClr val="F26B43"/>
          </p15:clr>
        </p15:guide>
        <p15:guide id="14" orient="horz" pos="203">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jpg"/><Relationship Id="rId7"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Shape 578"/>
        <p:cNvGrpSpPr/>
        <p:nvPr/>
      </p:nvGrpSpPr>
      <p:grpSpPr>
        <a:xfrm>
          <a:off x="0" y="0"/>
          <a:ext cx="0" cy="0"/>
          <a:chOff x="0" y="0"/>
          <a:chExt cx="0" cy="0"/>
        </a:xfrm>
      </p:grpSpPr>
      <p:pic>
        <p:nvPicPr>
          <p:cNvPr id="579" name="Google Shape;579;p1"/>
          <p:cNvPicPr preferRelativeResize="0">
            <a:picLocks noGrp="1"/>
          </p:cNvPicPr>
          <p:nvPr>
            <p:ph type="pic" idx="2"/>
          </p:nvPr>
        </p:nvPicPr>
        <p:blipFill rotWithShape="1">
          <a:blip r:embed="rId3">
            <a:alphaModFix/>
          </a:blip>
          <a:srcRect l="5043" t="24332" r="40785" b="15166"/>
          <a:stretch/>
        </p:blipFill>
        <p:spPr>
          <a:xfrm>
            <a:off x="2153025" y="-52300"/>
            <a:ext cx="7010400" cy="5219400"/>
          </a:xfrm>
          <a:prstGeom prst="rect">
            <a:avLst/>
          </a:prstGeom>
          <a:noFill/>
          <a:ln>
            <a:noFill/>
          </a:ln>
        </p:spPr>
      </p:pic>
      <p:sp>
        <p:nvSpPr>
          <p:cNvPr id="580" name="Google Shape;580;p1"/>
          <p:cNvSpPr/>
          <p:nvPr/>
        </p:nvSpPr>
        <p:spPr>
          <a:xfrm>
            <a:off x="-45000" y="2226100"/>
            <a:ext cx="2295300" cy="2917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581" name="Google Shape;581;p1"/>
          <p:cNvSpPr/>
          <p:nvPr/>
        </p:nvSpPr>
        <p:spPr>
          <a:xfrm>
            <a:off x="-44906" y="-44794"/>
            <a:ext cx="2250300" cy="2271000"/>
          </a:xfrm>
          <a:prstGeom prst="rect">
            <a:avLst/>
          </a:prstGeom>
          <a:solidFill>
            <a:srgbClr val="22222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582" name="Google Shape;582;p1"/>
          <p:cNvPicPr preferRelativeResize="0"/>
          <p:nvPr/>
        </p:nvPicPr>
        <p:blipFill rotWithShape="1">
          <a:blip r:embed="rId4">
            <a:alphaModFix/>
          </a:blip>
          <a:srcRect/>
          <a:stretch/>
        </p:blipFill>
        <p:spPr>
          <a:xfrm>
            <a:off x="537931" y="541994"/>
            <a:ext cx="1031500" cy="851412"/>
          </a:xfrm>
          <a:prstGeom prst="rect">
            <a:avLst/>
          </a:prstGeom>
          <a:noFill/>
          <a:ln>
            <a:noFill/>
          </a:ln>
        </p:spPr>
      </p:pic>
      <p:cxnSp>
        <p:nvCxnSpPr>
          <p:cNvPr id="583" name="Google Shape;583;p1"/>
          <p:cNvCxnSpPr/>
          <p:nvPr/>
        </p:nvCxnSpPr>
        <p:spPr>
          <a:xfrm>
            <a:off x="2205378" y="-52375"/>
            <a:ext cx="0" cy="5219400"/>
          </a:xfrm>
          <a:prstGeom prst="straightConnector1">
            <a:avLst/>
          </a:prstGeom>
          <a:noFill/>
          <a:ln w="114300" cap="flat" cmpd="sng">
            <a:solidFill>
              <a:srgbClr val="FFFFFF"/>
            </a:solidFill>
            <a:prstDash val="solid"/>
            <a:round/>
            <a:headEnd type="none" w="sm" len="sm"/>
            <a:tailEnd type="none" w="sm" len="sm"/>
          </a:ln>
        </p:spPr>
      </p:cxnSp>
      <p:sp>
        <p:nvSpPr>
          <p:cNvPr id="584" name="Google Shape;584;p1"/>
          <p:cNvSpPr/>
          <p:nvPr/>
        </p:nvSpPr>
        <p:spPr>
          <a:xfrm>
            <a:off x="2266462" y="-41569"/>
            <a:ext cx="6906300" cy="5181000"/>
          </a:xfrm>
          <a:prstGeom prst="rect">
            <a:avLst/>
          </a:prstGeom>
          <a:solidFill>
            <a:srgbClr val="000000">
              <a:alpha val="4352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85" name="Google Shape;585;p1"/>
          <p:cNvCxnSpPr/>
          <p:nvPr/>
        </p:nvCxnSpPr>
        <p:spPr>
          <a:xfrm>
            <a:off x="5684462" y="-39900"/>
            <a:ext cx="0" cy="2290500"/>
          </a:xfrm>
          <a:prstGeom prst="straightConnector1">
            <a:avLst/>
          </a:prstGeom>
          <a:noFill/>
          <a:ln w="114300" cap="flat" cmpd="sng">
            <a:solidFill>
              <a:srgbClr val="FFFFFF"/>
            </a:solidFill>
            <a:prstDash val="solid"/>
            <a:round/>
            <a:headEnd type="none" w="sm" len="sm"/>
            <a:tailEnd type="none" w="sm" len="sm"/>
          </a:ln>
        </p:spPr>
      </p:cxnSp>
      <p:cxnSp>
        <p:nvCxnSpPr>
          <p:cNvPr id="586" name="Google Shape;586;p1"/>
          <p:cNvCxnSpPr/>
          <p:nvPr/>
        </p:nvCxnSpPr>
        <p:spPr>
          <a:xfrm>
            <a:off x="4748337" y="2241675"/>
            <a:ext cx="0" cy="2940900"/>
          </a:xfrm>
          <a:prstGeom prst="straightConnector1">
            <a:avLst/>
          </a:prstGeom>
          <a:noFill/>
          <a:ln w="114300" cap="flat" cmpd="sng">
            <a:solidFill>
              <a:srgbClr val="FFFFFF"/>
            </a:solidFill>
            <a:prstDash val="solid"/>
            <a:round/>
            <a:headEnd type="none" w="sm" len="sm"/>
            <a:tailEnd type="none" w="sm" len="sm"/>
          </a:ln>
        </p:spPr>
      </p:cxnSp>
      <p:cxnSp>
        <p:nvCxnSpPr>
          <p:cNvPr id="587" name="Google Shape;587;p1"/>
          <p:cNvCxnSpPr/>
          <p:nvPr/>
        </p:nvCxnSpPr>
        <p:spPr>
          <a:xfrm rot="10800000" flipH="1">
            <a:off x="3229225" y="2827700"/>
            <a:ext cx="1808400" cy="393300"/>
          </a:xfrm>
          <a:prstGeom prst="curvedConnector3">
            <a:avLst>
              <a:gd name="adj1" fmla="val 50000"/>
            </a:avLst>
          </a:prstGeom>
          <a:noFill/>
          <a:ln w="9525" cap="flat" cmpd="sng">
            <a:solidFill>
              <a:srgbClr val="FFFFFF"/>
            </a:solidFill>
            <a:prstDash val="dash"/>
            <a:round/>
            <a:headEnd type="oval" w="med" len="med"/>
            <a:tailEnd type="triangle" w="med" len="med"/>
          </a:ln>
          <a:effectLst>
            <a:outerShdw blurRad="42863" dist="9525" dir="660000" algn="bl" rotWithShape="0">
              <a:srgbClr val="000000">
                <a:alpha val="56862"/>
              </a:srgbClr>
            </a:outerShdw>
          </a:effectLst>
        </p:spPr>
      </p:cxnSp>
      <p:cxnSp>
        <p:nvCxnSpPr>
          <p:cNvPr id="588" name="Google Shape;588;p1"/>
          <p:cNvCxnSpPr/>
          <p:nvPr/>
        </p:nvCxnSpPr>
        <p:spPr>
          <a:xfrm rot="5400000">
            <a:off x="2431425" y="1528225"/>
            <a:ext cx="1376400" cy="840000"/>
          </a:xfrm>
          <a:prstGeom prst="curvedConnector3">
            <a:avLst>
              <a:gd name="adj1" fmla="val 50000"/>
            </a:avLst>
          </a:prstGeom>
          <a:noFill/>
          <a:ln w="9525" cap="flat" cmpd="sng">
            <a:solidFill>
              <a:srgbClr val="FFFFFF"/>
            </a:solidFill>
            <a:prstDash val="dash"/>
            <a:round/>
            <a:headEnd type="oval" w="med" len="med"/>
            <a:tailEnd type="triangle" w="med" len="med"/>
          </a:ln>
          <a:effectLst>
            <a:outerShdw blurRad="42863" dist="9525" dir="660000" algn="bl" rotWithShape="0">
              <a:srgbClr val="000000">
                <a:alpha val="56862"/>
              </a:srgbClr>
            </a:outerShdw>
          </a:effectLst>
        </p:spPr>
      </p:cxnSp>
      <p:cxnSp>
        <p:nvCxnSpPr>
          <p:cNvPr id="589" name="Google Shape;589;p1"/>
          <p:cNvCxnSpPr/>
          <p:nvPr/>
        </p:nvCxnSpPr>
        <p:spPr>
          <a:xfrm rot="10800000">
            <a:off x="4614450" y="1000100"/>
            <a:ext cx="1320000" cy="577500"/>
          </a:xfrm>
          <a:prstGeom prst="curvedConnector3">
            <a:avLst>
              <a:gd name="adj1" fmla="val 50000"/>
            </a:avLst>
          </a:prstGeom>
          <a:noFill/>
          <a:ln w="9525" cap="flat" cmpd="sng">
            <a:solidFill>
              <a:srgbClr val="FFFFFF"/>
            </a:solidFill>
            <a:prstDash val="dash"/>
            <a:round/>
            <a:headEnd type="oval" w="med" len="med"/>
            <a:tailEnd type="triangle" w="med" len="med"/>
          </a:ln>
          <a:effectLst>
            <a:outerShdw blurRad="42863" dist="9525" dir="660000" algn="bl" rotWithShape="0">
              <a:srgbClr val="000000">
                <a:alpha val="56862"/>
              </a:srgbClr>
            </a:outerShdw>
          </a:effectLst>
        </p:spPr>
      </p:cxnSp>
      <p:sp>
        <p:nvSpPr>
          <p:cNvPr id="590" name="Google Shape;590;p1"/>
          <p:cNvSpPr txBox="1">
            <a:spLocks noGrp="1"/>
          </p:cNvSpPr>
          <p:nvPr>
            <p:ph type="ctrTitle"/>
          </p:nvPr>
        </p:nvSpPr>
        <p:spPr>
          <a:xfrm>
            <a:off x="5192650" y="4569125"/>
            <a:ext cx="2377800" cy="504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200" dirty="0">
                <a:solidFill>
                  <a:srgbClr val="FFFFFF"/>
                </a:solidFill>
                <a:latin typeface="Arial"/>
                <a:ea typeface="Arial"/>
                <a:cs typeface="Arial"/>
                <a:sym typeface="Arial"/>
              </a:rPr>
              <a:t>April 16, 2021</a:t>
            </a:r>
            <a:endParaRPr sz="1200" dirty="0">
              <a:solidFill>
                <a:srgbClr val="FFFFFF"/>
              </a:solidFill>
              <a:latin typeface="Arial"/>
              <a:ea typeface="Arial"/>
              <a:cs typeface="Arial"/>
              <a:sym typeface="Arial"/>
            </a:endParaRPr>
          </a:p>
        </p:txBody>
      </p:sp>
      <p:sp>
        <p:nvSpPr>
          <p:cNvPr id="591" name="Google Shape;591;p1"/>
          <p:cNvSpPr txBox="1">
            <a:spLocks noGrp="1"/>
          </p:cNvSpPr>
          <p:nvPr>
            <p:ph type="ctrTitle"/>
          </p:nvPr>
        </p:nvSpPr>
        <p:spPr>
          <a:xfrm>
            <a:off x="5080750" y="2499700"/>
            <a:ext cx="3843600" cy="19716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1100"/>
              <a:buFont typeface="Arial"/>
              <a:buNone/>
            </a:pPr>
            <a:r>
              <a:rPr lang="en" sz="2400" b="1" dirty="0">
                <a:solidFill>
                  <a:schemeClr val="lt1"/>
                </a:solidFill>
                <a:latin typeface="Arial"/>
                <a:ea typeface="Arial"/>
                <a:cs typeface="Arial"/>
                <a:sym typeface="Arial"/>
              </a:rPr>
              <a:t>SSB – </a:t>
            </a:r>
            <a:r>
              <a:rPr lang="en-US" sz="2400" b="1" dirty="0">
                <a:solidFill>
                  <a:schemeClr val="lt1"/>
                </a:solidFill>
                <a:latin typeface="Arial"/>
                <a:ea typeface="Arial"/>
                <a:cs typeface="Arial"/>
                <a:sym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Capacity Planning  </a:t>
            </a:r>
            <a:r>
              <a:rPr lang="en-US" sz="2400" b="1" dirty="0">
                <a:solidFill>
                  <a:schemeClr val="lt1"/>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for CloudHub</a:t>
            </a:r>
            <a:br>
              <a:rPr lang="en-US" sz="2400" b="1" dirty="0">
                <a:solidFill>
                  <a:schemeClr val="lt1"/>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br>
            <a:r>
              <a:rPr lang="en" sz="2400" b="1" dirty="0">
                <a:solidFill>
                  <a:schemeClr val="lt1"/>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Project (Mulesoft)</a:t>
            </a:r>
            <a:r>
              <a:rPr lang="en" sz="2400" b="1" dirty="0">
                <a:solidFill>
                  <a:schemeClr val="lt1"/>
                </a:solidFill>
                <a:latin typeface="Arial"/>
                <a:ea typeface="Arial"/>
                <a:cs typeface="Arial"/>
                <a:sym typeface="Arial"/>
              </a:rPr>
              <a:t> </a:t>
            </a:r>
            <a:endParaRPr sz="2400" b="1" dirty="0">
              <a:solidFill>
                <a:schemeClr val="lt1"/>
              </a:solidFill>
              <a:latin typeface="Arial"/>
              <a:ea typeface="Arial"/>
              <a:cs typeface="Arial"/>
              <a:sym typeface="Arial"/>
            </a:endParaRPr>
          </a:p>
        </p:txBody>
      </p:sp>
      <p:cxnSp>
        <p:nvCxnSpPr>
          <p:cNvPr id="592" name="Google Shape;592;p1"/>
          <p:cNvCxnSpPr/>
          <p:nvPr/>
        </p:nvCxnSpPr>
        <p:spPr>
          <a:xfrm>
            <a:off x="-52375" y="2249150"/>
            <a:ext cx="9215700" cy="0"/>
          </a:xfrm>
          <a:prstGeom prst="straightConnector1">
            <a:avLst/>
          </a:prstGeom>
          <a:noFill/>
          <a:ln w="114300" cap="flat" cmpd="sng">
            <a:solidFill>
              <a:srgbClr val="FFFFFF"/>
            </a:solidFill>
            <a:prstDash val="solid"/>
            <a:round/>
            <a:headEnd type="none" w="sm" len="sm"/>
            <a:tailEnd type="none" w="sm" len="sm"/>
          </a:ln>
        </p:spPr>
      </p:cxnSp>
      <p:pic>
        <p:nvPicPr>
          <p:cNvPr id="593" name="Google Shape;593;p1"/>
          <p:cNvPicPr preferRelativeResize="0"/>
          <p:nvPr/>
        </p:nvPicPr>
        <p:blipFill rotWithShape="1">
          <a:blip r:embed="rId5">
            <a:alphaModFix/>
          </a:blip>
          <a:srcRect l="32313" t="21429" r="25540" b="15854"/>
          <a:stretch/>
        </p:blipFill>
        <p:spPr>
          <a:xfrm flipH="1">
            <a:off x="2342662" y="2843967"/>
            <a:ext cx="733500" cy="727500"/>
          </a:xfrm>
          <a:prstGeom prst="ellipse">
            <a:avLst/>
          </a:prstGeom>
          <a:noFill/>
          <a:ln w="38100" cap="flat" cmpd="sng">
            <a:solidFill>
              <a:srgbClr val="FFFFFF"/>
            </a:solidFill>
            <a:prstDash val="solid"/>
            <a:round/>
            <a:headEnd type="none" w="sm" len="sm"/>
            <a:tailEnd type="none" w="sm" len="sm"/>
          </a:ln>
          <a:effectLst>
            <a:outerShdw blurRad="171450" dist="9525" algn="bl" rotWithShape="0">
              <a:srgbClr val="000000">
                <a:alpha val="20000"/>
              </a:srgbClr>
            </a:outerShdw>
          </a:effectLst>
        </p:spPr>
      </p:pic>
      <p:pic>
        <p:nvPicPr>
          <p:cNvPr id="594" name="Google Shape;594;p1"/>
          <p:cNvPicPr preferRelativeResize="0"/>
          <p:nvPr/>
        </p:nvPicPr>
        <p:blipFill rotWithShape="1">
          <a:blip r:embed="rId6">
            <a:alphaModFix/>
          </a:blip>
          <a:srcRect l="29176" t="6884" r="2493" b="45924"/>
          <a:stretch/>
        </p:blipFill>
        <p:spPr>
          <a:xfrm>
            <a:off x="6033346" y="1170324"/>
            <a:ext cx="733500" cy="759600"/>
          </a:xfrm>
          <a:prstGeom prst="ellipse">
            <a:avLst/>
          </a:prstGeom>
          <a:noFill/>
          <a:ln w="38100" cap="flat" cmpd="sng">
            <a:solidFill>
              <a:srgbClr val="FFFFFF"/>
            </a:solidFill>
            <a:prstDash val="solid"/>
            <a:round/>
            <a:headEnd type="none" w="sm" len="sm"/>
            <a:tailEnd type="none" w="sm" len="sm"/>
          </a:ln>
          <a:effectLst>
            <a:outerShdw blurRad="171450" dist="9525" algn="bl" rotWithShape="0">
              <a:srgbClr val="000000">
                <a:alpha val="20000"/>
              </a:srgbClr>
            </a:outerShdw>
          </a:effectLst>
        </p:spPr>
      </p:pic>
      <p:pic>
        <p:nvPicPr>
          <p:cNvPr id="595" name="Google Shape;595;p1"/>
          <p:cNvPicPr preferRelativeResize="0"/>
          <p:nvPr/>
        </p:nvPicPr>
        <p:blipFill rotWithShape="1">
          <a:blip r:embed="rId7">
            <a:alphaModFix/>
          </a:blip>
          <a:srcRect l="39492" t="45794" r="22436" b="27912"/>
          <a:stretch/>
        </p:blipFill>
        <p:spPr>
          <a:xfrm flipH="1">
            <a:off x="3584175" y="570957"/>
            <a:ext cx="766500" cy="793500"/>
          </a:xfrm>
          <a:prstGeom prst="ellipse">
            <a:avLst/>
          </a:prstGeom>
          <a:noFill/>
          <a:ln w="38100" cap="flat" cmpd="sng">
            <a:solidFill>
              <a:srgbClr val="FFFFFF"/>
            </a:solidFill>
            <a:prstDash val="solid"/>
            <a:round/>
            <a:headEnd type="none" w="sm" len="sm"/>
            <a:tailEnd type="none" w="sm" len="sm"/>
          </a:ln>
          <a:effectLst>
            <a:outerShdw blurRad="171450" dist="9525" algn="bl" rotWithShape="0">
              <a:srgbClr val="000000">
                <a:alpha val="20000"/>
              </a:srgbClr>
            </a:outerShdw>
          </a:effectLst>
        </p:spPr>
      </p:pic>
      <p:pic>
        <p:nvPicPr>
          <p:cNvPr id="596" name="Google Shape;596;p1" descr="SASR | Sandy Spring Bancorp Stock Price"/>
          <p:cNvPicPr preferRelativeResize="0"/>
          <p:nvPr/>
        </p:nvPicPr>
        <p:blipFill rotWithShape="1">
          <a:blip r:embed="rId8">
            <a:alphaModFix/>
          </a:blip>
          <a:srcRect/>
          <a:stretch/>
        </p:blipFill>
        <p:spPr>
          <a:xfrm>
            <a:off x="151690" y="3571475"/>
            <a:ext cx="1857126" cy="393300"/>
          </a:xfrm>
          <a:prstGeom prst="rect">
            <a:avLst/>
          </a:prstGeom>
          <a:noFill/>
          <a:ln>
            <a:noFill/>
          </a:ln>
        </p:spPr>
      </p:pic>
      <p:sp>
        <p:nvSpPr>
          <p:cNvPr id="597" name="Google Shape;597;p1"/>
          <p:cNvSpPr txBox="1"/>
          <p:nvPr/>
        </p:nvSpPr>
        <p:spPr>
          <a:xfrm>
            <a:off x="7181125" y="146400"/>
            <a:ext cx="1849800" cy="338700"/>
          </a:xfrm>
          <a:prstGeom prst="rect">
            <a:avLst/>
          </a:prstGeom>
          <a:solidFill>
            <a:srgbClr val="F3F3F3"/>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t>Working Draft</a:t>
            </a:r>
            <a:endParaRPr sz="1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3" name="Title 2">
            <a:extLst>
              <a:ext uri="{FF2B5EF4-FFF2-40B4-BE49-F238E27FC236}">
                <a16:creationId xmlns:a16="http://schemas.microsoft.com/office/drawing/2014/main" id="{CAE10BE6-08AF-4F62-ADF8-88108DF97B13}"/>
              </a:ext>
            </a:extLst>
          </p:cNvPr>
          <p:cNvSpPr>
            <a:spLocks noGrp="1"/>
          </p:cNvSpPr>
          <p:nvPr>
            <p:ph type="title"/>
          </p:nvPr>
        </p:nvSpPr>
        <p:spPr>
          <a:xfrm>
            <a:off x="332185" y="324000"/>
            <a:ext cx="8479500" cy="495816"/>
          </a:xfrm>
        </p:spPr>
        <p:txBody>
          <a:bodyPr/>
          <a:lstStyle/>
          <a:p>
            <a:pPr marL="139700" lvl="0">
              <a:lnSpc>
                <a:spcPct val="115000"/>
              </a:lnSpc>
              <a:buSzPts val="1400"/>
            </a:pPr>
            <a:r>
              <a:rPr lang="en-US" i="1" dirty="0"/>
              <a:t>Introductions to Cloudhub and features</a:t>
            </a:r>
            <a:endParaRPr lang="en-US" dirty="0"/>
          </a:p>
        </p:txBody>
      </p:sp>
      <p:sp>
        <p:nvSpPr>
          <p:cNvPr id="4" name="Rectangle 3">
            <a:extLst>
              <a:ext uri="{FF2B5EF4-FFF2-40B4-BE49-F238E27FC236}">
                <a16:creationId xmlns:a16="http://schemas.microsoft.com/office/drawing/2014/main" id="{4AACE6D3-0E07-4AE5-B1DC-5AAAA2FD0DB8}"/>
              </a:ext>
            </a:extLst>
          </p:cNvPr>
          <p:cNvSpPr/>
          <p:nvPr/>
        </p:nvSpPr>
        <p:spPr>
          <a:xfrm>
            <a:off x="588579" y="1093076"/>
            <a:ext cx="8313683" cy="1728246"/>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t"/>
          <a:lstStyle/>
          <a:p>
            <a:pPr marL="285750" indent="-285750">
              <a:buFont typeface="Arial" panose="020B0604020202020204" pitchFamily="34" charset="0"/>
              <a:buChar char="•"/>
            </a:pPr>
            <a:r>
              <a:rPr lang="en-US" dirty="0">
                <a:latin typeface="+mj-lt"/>
              </a:rPr>
              <a:t>It is A</a:t>
            </a:r>
            <a:r>
              <a:rPr lang="en-US" b="1" dirty="0">
                <a:latin typeface="+mj-lt"/>
              </a:rPr>
              <a:t> </a:t>
            </a:r>
            <a:r>
              <a:rPr lang="en-US" dirty="0">
                <a:latin typeface="+mj-lt"/>
              </a:rPr>
              <a:t>cloud-based integration platform as a service (iPaaS)</a:t>
            </a:r>
            <a:r>
              <a:rPr lang="en-US" b="1" dirty="0">
                <a:latin typeface="+mj-lt"/>
              </a:rPr>
              <a:t> </a:t>
            </a:r>
            <a:r>
              <a:rPr lang="en-US" dirty="0">
                <a:latin typeface="+mj-lt"/>
              </a:rPr>
              <a:t>that enables developers to integrate and orchestrate applications and services.</a:t>
            </a:r>
          </a:p>
          <a:p>
            <a:pPr marL="285750" indent="-285750">
              <a:buFont typeface="Arial" panose="020B0604020202020204" pitchFamily="34" charset="0"/>
              <a:buChar char="•"/>
            </a:pPr>
            <a:r>
              <a:rPr lang="en-US" dirty="0">
                <a:latin typeface="+mj-lt"/>
              </a:rPr>
              <a:t>No need to install or manage middleware or hardware infrastructure.</a:t>
            </a:r>
          </a:p>
          <a:p>
            <a:pPr marL="285750" indent="-285750">
              <a:buFont typeface="Arial" panose="020B0604020202020204" pitchFamily="34" charset="0"/>
              <a:buChar char="•"/>
            </a:pPr>
            <a:r>
              <a:rPr lang="en-US" dirty="0"/>
              <a:t>CloudHub as itself and the Mule applications are deployed and executed under an AWS infrastructure. Specifically, each deployed application is running under an EC2 instance with Linux and a Mule runtime within a JVM.</a:t>
            </a:r>
          </a:p>
          <a:p>
            <a:pPr marL="285750" indent="-285750">
              <a:buFont typeface="Arial" panose="020B0604020202020204" pitchFamily="34" charset="0"/>
              <a:buChar char="•"/>
            </a:pPr>
            <a:r>
              <a:rPr lang="en-US" dirty="0"/>
              <a:t>Each worker has a specific amount of capacity to process data. Select the size of your workers when configuring an application.</a:t>
            </a:r>
            <a:endParaRPr lang="en-US" dirty="0">
              <a:latin typeface="+mj-lt"/>
            </a:endParaRPr>
          </a:p>
        </p:txBody>
      </p:sp>
      <p:graphicFrame>
        <p:nvGraphicFramePr>
          <p:cNvPr id="5" name="Table 4">
            <a:extLst>
              <a:ext uri="{FF2B5EF4-FFF2-40B4-BE49-F238E27FC236}">
                <a16:creationId xmlns:a16="http://schemas.microsoft.com/office/drawing/2014/main" id="{8D00AE4F-84B3-4155-9BF5-B3119F5B1AA4}"/>
              </a:ext>
            </a:extLst>
          </p:cNvPr>
          <p:cNvGraphicFramePr>
            <a:graphicFrameLocks noGrp="1"/>
          </p:cNvGraphicFramePr>
          <p:nvPr>
            <p:extLst>
              <p:ext uri="{D42A27DB-BD31-4B8C-83A1-F6EECF244321}">
                <p14:modId xmlns:p14="http://schemas.microsoft.com/office/powerpoint/2010/main" val="1225006034"/>
              </p:ext>
            </p:extLst>
          </p:nvPr>
        </p:nvGraphicFramePr>
        <p:xfrm>
          <a:off x="2578100" y="3094582"/>
          <a:ext cx="3987800" cy="1539240"/>
        </p:xfrm>
        <a:graphic>
          <a:graphicData uri="http://schemas.openxmlformats.org/drawingml/2006/table">
            <a:tbl>
              <a:tblPr>
                <a:tableStyleId>{3EDC43C9-7D88-49B5-AB39-5B79CDF6151A}</a:tableStyleId>
              </a:tblPr>
              <a:tblGrid>
                <a:gridCol w="1003300">
                  <a:extLst>
                    <a:ext uri="{9D8B030D-6E8A-4147-A177-3AD203B41FA5}">
                      <a16:colId xmlns:a16="http://schemas.microsoft.com/office/drawing/2014/main" val="1796358678"/>
                    </a:ext>
                  </a:extLst>
                </a:gridCol>
                <a:gridCol w="1562100">
                  <a:extLst>
                    <a:ext uri="{9D8B030D-6E8A-4147-A177-3AD203B41FA5}">
                      <a16:colId xmlns:a16="http://schemas.microsoft.com/office/drawing/2014/main" val="1689326249"/>
                    </a:ext>
                  </a:extLst>
                </a:gridCol>
                <a:gridCol w="1422400">
                  <a:extLst>
                    <a:ext uri="{9D8B030D-6E8A-4147-A177-3AD203B41FA5}">
                      <a16:colId xmlns:a16="http://schemas.microsoft.com/office/drawing/2014/main" val="342315961"/>
                    </a:ext>
                  </a:extLst>
                </a:gridCol>
              </a:tblGrid>
              <a:tr h="190500">
                <a:tc>
                  <a:txBody>
                    <a:bodyPr/>
                    <a:lstStyle/>
                    <a:p>
                      <a:pPr algn="l" fontAlgn="b"/>
                      <a:r>
                        <a:rPr lang="en-US" sz="1200" u="none" strike="noStrike" dirty="0">
                          <a:effectLst/>
                          <a:highlight>
                            <a:srgbClr val="C0C0C0"/>
                          </a:highlight>
                        </a:rPr>
                        <a:t>Worker Name</a:t>
                      </a:r>
                      <a:endParaRPr lang="en-US" sz="1200" b="0" i="0" u="none" strike="noStrike" dirty="0">
                        <a:solidFill>
                          <a:srgbClr val="000000"/>
                        </a:solidFill>
                        <a:effectLst/>
                        <a:highlight>
                          <a:srgbClr val="C0C0C0"/>
                        </a:highlight>
                        <a:latin typeface="Arial" panose="020B0604020202020204" pitchFamily="34" charset="0"/>
                      </a:endParaRPr>
                    </a:p>
                  </a:txBody>
                  <a:tcPr marL="9525" marR="9525" marT="9525" marB="0" anchor="b"/>
                </a:tc>
                <a:tc>
                  <a:txBody>
                    <a:bodyPr/>
                    <a:lstStyle/>
                    <a:p>
                      <a:pPr algn="l" fontAlgn="b"/>
                      <a:r>
                        <a:rPr lang="en-US" sz="1200" u="none" strike="noStrike" dirty="0">
                          <a:effectLst/>
                          <a:highlight>
                            <a:srgbClr val="C0C0C0"/>
                          </a:highlight>
                        </a:rPr>
                        <a:t>Worker/Heap Memory</a:t>
                      </a:r>
                      <a:endParaRPr lang="en-US" sz="1200" b="0" i="0" u="none" strike="noStrike" dirty="0">
                        <a:solidFill>
                          <a:srgbClr val="000000"/>
                        </a:solidFill>
                        <a:effectLst/>
                        <a:highlight>
                          <a:srgbClr val="C0C0C0"/>
                        </a:highlight>
                        <a:latin typeface="Arial" panose="020B0604020202020204" pitchFamily="34" charset="0"/>
                      </a:endParaRPr>
                    </a:p>
                  </a:txBody>
                  <a:tcPr marL="9525" marR="9525" marT="9525" marB="0" anchor="b"/>
                </a:tc>
                <a:tc>
                  <a:txBody>
                    <a:bodyPr/>
                    <a:lstStyle/>
                    <a:p>
                      <a:pPr algn="l" fontAlgn="b"/>
                      <a:r>
                        <a:rPr lang="en-US" sz="1200" u="none" strike="noStrike" dirty="0">
                          <a:effectLst/>
                          <a:highlight>
                            <a:srgbClr val="C0C0C0"/>
                          </a:highlight>
                        </a:rPr>
                        <a:t>EC2 Instance Name</a:t>
                      </a:r>
                      <a:endParaRPr lang="en-US" sz="1200" b="0" i="0" u="none" strike="noStrike" dirty="0">
                        <a:solidFill>
                          <a:srgbClr val="000000"/>
                        </a:solidFill>
                        <a:effectLst/>
                        <a:highlight>
                          <a:srgbClr val="C0C0C0"/>
                        </a:highlight>
                        <a:latin typeface="Arial" panose="020B0604020202020204" pitchFamily="34" charset="0"/>
                      </a:endParaRPr>
                    </a:p>
                  </a:txBody>
                  <a:tcPr marL="9525" marR="9525" marT="9525" marB="0" anchor="b"/>
                </a:tc>
                <a:extLst>
                  <a:ext uri="{0D108BD9-81ED-4DB2-BD59-A6C34878D82A}">
                    <a16:rowId xmlns:a16="http://schemas.microsoft.com/office/drawing/2014/main" val="111511623"/>
                  </a:ext>
                </a:extLst>
              </a:tr>
              <a:tr h="190500">
                <a:tc>
                  <a:txBody>
                    <a:bodyPr/>
                    <a:lstStyle/>
                    <a:p>
                      <a:pPr algn="l" fontAlgn="b"/>
                      <a:r>
                        <a:rPr lang="en-US" sz="1200" u="none" strike="noStrike" dirty="0">
                          <a:effectLst/>
                        </a:rPr>
                        <a:t>0.1 </a:t>
                      </a:r>
                      <a:r>
                        <a:rPr lang="en-US" sz="1200" u="none" strike="noStrike" dirty="0" err="1">
                          <a:effectLst/>
                        </a:rPr>
                        <a:t>vCores</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dirty="0">
                          <a:effectLst/>
                        </a:rPr>
                        <a:t>500 MB</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dirty="0">
                          <a:effectLst/>
                        </a:rPr>
                        <a:t>t2.micro</a:t>
                      </a:r>
                      <a:endParaRPr lang="en-US" sz="12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936088163"/>
                  </a:ext>
                </a:extLst>
              </a:tr>
              <a:tr h="190500">
                <a:tc>
                  <a:txBody>
                    <a:bodyPr/>
                    <a:lstStyle/>
                    <a:p>
                      <a:pPr algn="l" fontAlgn="b"/>
                      <a:r>
                        <a:rPr lang="en-US" sz="1200" u="none" strike="noStrike">
                          <a:effectLst/>
                        </a:rPr>
                        <a:t>0.2 vCores</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1 GB</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t2.small</a:t>
                      </a:r>
                      <a:endParaRPr lang="en-US" sz="12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873074816"/>
                  </a:ext>
                </a:extLst>
              </a:tr>
              <a:tr h="190500">
                <a:tc>
                  <a:txBody>
                    <a:bodyPr/>
                    <a:lstStyle/>
                    <a:p>
                      <a:pPr algn="l" fontAlgn="b"/>
                      <a:r>
                        <a:rPr lang="en-US" sz="1200" u="none" strike="noStrike" dirty="0">
                          <a:effectLst/>
                        </a:rPr>
                        <a:t>1 vCore</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1.5 GB</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m3.medium</a:t>
                      </a:r>
                      <a:endParaRPr lang="en-US" sz="12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724506456"/>
                  </a:ext>
                </a:extLst>
              </a:tr>
              <a:tr h="190500">
                <a:tc>
                  <a:txBody>
                    <a:bodyPr/>
                    <a:lstStyle/>
                    <a:p>
                      <a:pPr algn="l" fontAlgn="b"/>
                      <a:r>
                        <a:rPr lang="en-US" sz="1200" u="none" strike="noStrike" dirty="0">
                          <a:effectLst/>
                        </a:rPr>
                        <a:t>2 vCore</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3.5 GB</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m3.large</a:t>
                      </a:r>
                      <a:endParaRPr lang="en-US" sz="12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4177523464"/>
                  </a:ext>
                </a:extLst>
              </a:tr>
              <a:tr h="190500">
                <a:tc>
                  <a:txBody>
                    <a:bodyPr/>
                    <a:lstStyle/>
                    <a:p>
                      <a:pPr algn="l" fontAlgn="b"/>
                      <a:r>
                        <a:rPr lang="en-US" sz="1200" u="none" strike="noStrike" dirty="0">
                          <a:effectLst/>
                        </a:rPr>
                        <a:t>4 vCore</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7.5 GB</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m3.xlarge</a:t>
                      </a:r>
                      <a:endParaRPr lang="en-US" sz="12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760862465"/>
                  </a:ext>
                </a:extLst>
              </a:tr>
              <a:tr h="190500">
                <a:tc>
                  <a:txBody>
                    <a:bodyPr/>
                    <a:lstStyle/>
                    <a:p>
                      <a:pPr algn="l" fontAlgn="b"/>
                      <a:r>
                        <a:rPr lang="en-US" sz="1200" u="none" strike="noStrike" dirty="0">
                          <a:effectLst/>
                        </a:rPr>
                        <a:t>8 vCore</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15 GB</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m3.2xlarge</a:t>
                      </a:r>
                      <a:endParaRPr lang="en-US" sz="12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725788605"/>
                  </a:ext>
                </a:extLst>
              </a:tr>
              <a:tr h="190500">
                <a:tc>
                  <a:txBody>
                    <a:bodyPr/>
                    <a:lstStyle/>
                    <a:p>
                      <a:pPr algn="l" fontAlgn="b"/>
                      <a:r>
                        <a:rPr lang="en-US" sz="1200" u="none" strike="noStrike" dirty="0">
                          <a:effectLst/>
                        </a:rPr>
                        <a:t>16 vCore</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32 GB</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dirty="0">
                          <a:effectLst/>
                        </a:rPr>
                        <a:t>m4.4xlarge</a:t>
                      </a:r>
                      <a:endParaRPr lang="en-US" sz="12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809699511"/>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3" name="Title 2">
            <a:extLst>
              <a:ext uri="{FF2B5EF4-FFF2-40B4-BE49-F238E27FC236}">
                <a16:creationId xmlns:a16="http://schemas.microsoft.com/office/drawing/2014/main" id="{5F917311-57F3-412D-9BFB-D0D1A089A9EE}"/>
              </a:ext>
            </a:extLst>
          </p:cNvPr>
          <p:cNvSpPr>
            <a:spLocks noGrp="1"/>
          </p:cNvSpPr>
          <p:nvPr>
            <p:ph type="title"/>
          </p:nvPr>
        </p:nvSpPr>
        <p:spPr>
          <a:xfrm>
            <a:off x="332185" y="324000"/>
            <a:ext cx="8479500" cy="415666"/>
          </a:xfrm>
        </p:spPr>
        <p:txBody>
          <a:bodyPr/>
          <a:lstStyle/>
          <a:p>
            <a:r>
              <a:rPr lang="en-US" i="1" dirty="0"/>
              <a:t>Introductions to Cloudhub and features</a:t>
            </a:r>
          </a:p>
        </p:txBody>
      </p:sp>
      <p:sp>
        <p:nvSpPr>
          <p:cNvPr id="7" name="Rectangle 6">
            <a:extLst>
              <a:ext uri="{FF2B5EF4-FFF2-40B4-BE49-F238E27FC236}">
                <a16:creationId xmlns:a16="http://schemas.microsoft.com/office/drawing/2014/main" id="{D22F5E11-D38D-4DEF-A49D-14D62830C909}"/>
              </a:ext>
            </a:extLst>
          </p:cNvPr>
          <p:cNvSpPr/>
          <p:nvPr/>
        </p:nvSpPr>
        <p:spPr>
          <a:xfrm>
            <a:off x="332185" y="872359"/>
            <a:ext cx="8479500" cy="3531475"/>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t"/>
          <a:lstStyle/>
          <a:p>
            <a:r>
              <a:rPr lang="en-US" dirty="0">
                <a:latin typeface="+mj-lt"/>
              </a:rPr>
              <a:t>Each instance per worker work is more complex than it may seem. </a:t>
            </a:r>
          </a:p>
          <a:p>
            <a:endParaRPr lang="en-US" dirty="0">
              <a:latin typeface="+mj-lt"/>
            </a:endParaRPr>
          </a:p>
          <a:p>
            <a:r>
              <a:rPr lang="en-US" dirty="0">
                <a:latin typeface="+mj-lt"/>
              </a:rPr>
              <a:t>CloudHub workers also execute CloudHub system services on the OS and Mule runtime, which are required for the platform capabilities provided by CloudHub, such as:</a:t>
            </a:r>
          </a:p>
          <a:p>
            <a:pPr marL="285750" indent="-285750">
              <a:buFont typeface="Arial" panose="020B0604020202020204" pitchFamily="34" charset="0"/>
              <a:buChar char="•"/>
            </a:pPr>
            <a:r>
              <a:rPr lang="en-US" dirty="0">
                <a:latin typeface="+mj-lt"/>
              </a:rPr>
              <a:t>Monitoring of Mule applications in terms of CPU, memory, usage, number of messages and errors, etc. which allow Anypoint Platform to provide analytics and alerts based on these metrics.</a:t>
            </a:r>
          </a:p>
          <a:p>
            <a:pPr marL="285750" indent="-285750">
              <a:buFont typeface="Arial" panose="020B0604020202020204" pitchFamily="34" charset="0"/>
              <a:buChar char="•"/>
            </a:pPr>
            <a:r>
              <a:rPr lang="en-US" dirty="0">
                <a:latin typeface="+mj-lt"/>
              </a:rPr>
              <a:t>Auto-restarting failed CloudHub workers (including a failed Mule runtime on an otherwise functional EC2 instance).</a:t>
            </a:r>
          </a:p>
          <a:p>
            <a:pPr marL="285750" indent="-285750">
              <a:buFont typeface="Arial" panose="020B0604020202020204" pitchFamily="34" charset="0"/>
              <a:buChar char="•"/>
            </a:pPr>
            <a:r>
              <a:rPr lang="en-US" dirty="0">
                <a:latin typeface="+mj-lt"/>
              </a:rPr>
              <a:t>Load-balancing only to healthy CloudHub workers.</a:t>
            </a:r>
          </a:p>
          <a:p>
            <a:pPr marL="285750" indent="-285750">
              <a:buFont typeface="Arial" panose="020B0604020202020204" pitchFamily="34" charset="0"/>
              <a:buChar char="•"/>
            </a:pPr>
            <a:r>
              <a:rPr lang="en-US" dirty="0">
                <a:latin typeface="+mj-lt"/>
              </a:rPr>
              <a:t>Provisioning of new CloudHub workers to increase/reduce capacity.</a:t>
            </a:r>
          </a:p>
          <a:p>
            <a:pPr marL="285750" indent="-285750">
              <a:buFont typeface="Arial" panose="020B0604020202020204" pitchFamily="34" charset="0"/>
              <a:buChar char="•"/>
            </a:pPr>
            <a:r>
              <a:rPr lang="en-US" dirty="0">
                <a:latin typeface="+mj-lt"/>
              </a:rPr>
              <a:t>DNS entries for the CloudHub workers and CloudHub Load Balancer.</a:t>
            </a:r>
          </a:p>
          <a:p>
            <a:pPr marL="285750" indent="-285750">
              <a:buFont typeface="Arial" panose="020B0604020202020204" pitchFamily="34" charset="0"/>
              <a:buChar char="•"/>
            </a:pPr>
            <a:r>
              <a:rPr lang="en-US" dirty="0">
                <a:latin typeface="+mj-lt"/>
              </a:rPr>
              <a:t>Persistence, using Object Stores, of message payloads or other data across the CloudHub workers of a Mule application.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3" name="Title 2">
            <a:extLst>
              <a:ext uri="{FF2B5EF4-FFF2-40B4-BE49-F238E27FC236}">
                <a16:creationId xmlns:a16="http://schemas.microsoft.com/office/drawing/2014/main" id="{5F917311-57F3-412D-9BFB-D0D1A089A9EE}"/>
              </a:ext>
            </a:extLst>
          </p:cNvPr>
          <p:cNvSpPr>
            <a:spLocks noGrp="1"/>
          </p:cNvSpPr>
          <p:nvPr>
            <p:ph type="title"/>
          </p:nvPr>
        </p:nvSpPr>
        <p:spPr>
          <a:xfrm>
            <a:off x="332185" y="324000"/>
            <a:ext cx="8479500" cy="415666"/>
          </a:xfrm>
        </p:spPr>
        <p:txBody>
          <a:bodyPr/>
          <a:lstStyle/>
          <a:p>
            <a:r>
              <a:rPr lang="en-US" i="1" dirty="0"/>
              <a:t>CloudHub vCore and Sizes</a:t>
            </a:r>
          </a:p>
        </p:txBody>
      </p:sp>
      <p:graphicFrame>
        <p:nvGraphicFramePr>
          <p:cNvPr id="2" name="Table 1">
            <a:extLst>
              <a:ext uri="{FF2B5EF4-FFF2-40B4-BE49-F238E27FC236}">
                <a16:creationId xmlns:a16="http://schemas.microsoft.com/office/drawing/2014/main" id="{E12A7C13-45AD-4881-A5B1-623445E4CA5F}"/>
              </a:ext>
            </a:extLst>
          </p:cNvPr>
          <p:cNvGraphicFramePr>
            <a:graphicFrameLocks noGrp="1"/>
          </p:cNvGraphicFramePr>
          <p:nvPr>
            <p:extLst>
              <p:ext uri="{D42A27DB-BD31-4B8C-83A1-F6EECF244321}">
                <p14:modId xmlns:p14="http://schemas.microsoft.com/office/powerpoint/2010/main" val="3701944546"/>
              </p:ext>
            </p:extLst>
          </p:nvPr>
        </p:nvGraphicFramePr>
        <p:xfrm>
          <a:off x="1229709" y="1097616"/>
          <a:ext cx="6232636" cy="1824264"/>
        </p:xfrm>
        <a:graphic>
          <a:graphicData uri="http://schemas.openxmlformats.org/drawingml/2006/table">
            <a:tbl>
              <a:tblPr>
                <a:tableStyleId>{3EDC43C9-7D88-49B5-AB39-5B79CDF6151A}</a:tableStyleId>
              </a:tblPr>
              <a:tblGrid>
                <a:gridCol w="1126724">
                  <a:extLst>
                    <a:ext uri="{9D8B030D-6E8A-4147-A177-3AD203B41FA5}">
                      <a16:colId xmlns:a16="http://schemas.microsoft.com/office/drawing/2014/main" val="2250877265"/>
                    </a:ext>
                  </a:extLst>
                </a:gridCol>
                <a:gridCol w="1754266">
                  <a:extLst>
                    <a:ext uri="{9D8B030D-6E8A-4147-A177-3AD203B41FA5}">
                      <a16:colId xmlns:a16="http://schemas.microsoft.com/office/drawing/2014/main" val="2158524529"/>
                    </a:ext>
                  </a:extLst>
                </a:gridCol>
                <a:gridCol w="1754266">
                  <a:extLst>
                    <a:ext uri="{9D8B030D-6E8A-4147-A177-3AD203B41FA5}">
                      <a16:colId xmlns:a16="http://schemas.microsoft.com/office/drawing/2014/main" val="2922925807"/>
                    </a:ext>
                  </a:extLst>
                </a:gridCol>
                <a:gridCol w="1597380">
                  <a:extLst>
                    <a:ext uri="{9D8B030D-6E8A-4147-A177-3AD203B41FA5}">
                      <a16:colId xmlns:a16="http://schemas.microsoft.com/office/drawing/2014/main" val="3495150073"/>
                    </a:ext>
                  </a:extLst>
                </a:gridCol>
              </a:tblGrid>
              <a:tr h="228033">
                <a:tc>
                  <a:txBody>
                    <a:bodyPr/>
                    <a:lstStyle/>
                    <a:p>
                      <a:pPr algn="l" fontAlgn="b"/>
                      <a:r>
                        <a:rPr lang="en-US" sz="1200" u="none" strike="noStrike">
                          <a:effectLst/>
                        </a:rPr>
                        <a:t>Worker Name</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Worker/Heap Memory</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Worker Storage</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EC2 Instance Name</a:t>
                      </a:r>
                      <a:endParaRPr lang="en-US" sz="12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305327252"/>
                  </a:ext>
                </a:extLst>
              </a:tr>
              <a:tr h="228033">
                <a:tc>
                  <a:txBody>
                    <a:bodyPr/>
                    <a:lstStyle/>
                    <a:p>
                      <a:pPr algn="l" fontAlgn="b"/>
                      <a:r>
                        <a:rPr lang="en-US" sz="1200" u="none" strike="noStrike">
                          <a:effectLst/>
                        </a:rPr>
                        <a:t>0.1 vCores</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500 MB</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8GB</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t2.micro</a:t>
                      </a:r>
                      <a:endParaRPr lang="en-US" sz="12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710486306"/>
                  </a:ext>
                </a:extLst>
              </a:tr>
              <a:tr h="228033">
                <a:tc>
                  <a:txBody>
                    <a:bodyPr/>
                    <a:lstStyle/>
                    <a:p>
                      <a:pPr algn="l" fontAlgn="b"/>
                      <a:r>
                        <a:rPr lang="en-US" sz="1200" u="none" strike="noStrike">
                          <a:effectLst/>
                        </a:rPr>
                        <a:t>0.2 vCores</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1 GB</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8GB</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t2.small</a:t>
                      </a:r>
                      <a:endParaRPr lang="en-US" sz="12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601348823"/>
                  </a:ext>
                </a:extLst>
              </a:tr>
              <a:tr h="228033">
                <a:tc>
                  <a:txBody>
                    <a:bodyPr/>
                    <a:lstStyle/>
                    <a:p>
                      <a:pPr algn="l" fontAlgn="b"/>
                      <a:r>
                        <a:rPr lang="en-US" sz="1200" u="none" strike="noStrike" dirty="0">
                          <a:effectLst/>
                        </a:rPr>
                        <a:t>1 vCore</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1.5 GB</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12GB</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m3.medium</a:t>
                      </a:r>
                      <a:endParaRPr lang="en-US" sz="12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497101350"/>
                  </a:ext>
                </a:extLst>
              </a:tr>
              <a:tr h="228033">
                <a:tc>
                  <a:txBody>
                    <a:bodyPr/>
                    <a:lstStyle/>
                    <a:p>
                      <a:pPr algn="l" fontAlgn="b"/>
                      <a:r>
                        <a:rPr lang="en-US" sz="1200" u="none" strike="noStrike" dirty="0">
                          <a:effectLst/>
                        </a:rPr>
                        <a:t>2 vCore</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3.5 GB</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40GB</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m3.large</a:t>
                      </a:r>
                      <a:endParaRPr lang="en-US" sz="12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4250604792"/>
                  </a:ext>
                </a:extLst>
              </a:tr>
              <a:tr h="228033">
                <a:tc>
                  <a:txBody>
                    <a:bodyPr/>
                    <a:lstStyle/>
                    <a:p>
                      <a:pPr algn="l" fontAlgn="b"/>
                      <a:r>
                        <a:rPr lang="en-US" sz="1200" u="none" strike="noStrike" dirty="0">
                          <a:effectLst/>
                        </a:rPr>
                        <a:t>4 vCore</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7.5 GB</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88GB</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m3.xlarge</a:t>
                      </a:r>
                      <a:endParaRPr lang="en-US" sz="12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525024311"/>
                  </a:ext>
                </a:extLst>
              </a:tr>
              <a:tr h="228033">
                <a:tc>
                  <a:txBody>
                    <a:bodyPr/>
                    <a:lstStyle/>
                    <a:p>
                      <a:pPr algn="l" fontAlgn="b"/>
                      <a:r>
                        <a:rPr lang="en-US" sz="1200" u="none" strike="noStrike" dirty="0">
                          <a:effectLst/>
                        </a:rPr>
                        <a:t>8 vCore</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15 GB</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168GB</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m3.2xlarge</a:t>
                      </a:r>
                      <a:endParaRPr lang="en-US" sz="12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488360876"/>
                  </a:ext>
                </a:extLst>
              </a:tr>
              <a:tr h="228033">
                <a:tc>
                  <a:txBody>
                    <a:bodyPr/>
                    <a:lstStyle/>
                    <a:p>
                      <a:pPr algn="l" fontAlgn="b"/>
                      <a:r>
                        <a:rPr lang="en-US" sz="1200" u="none" strike="noStrike" dirty="0">
                          <a:effectLst/>
                        </a:rPr>
                        <a:t>16 vCore</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32 GB</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328GB</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dirty="0">
                          <a:effectLst/>
                        </a:rPr>
                        <a:t>m4.4xlarge</a:t>
                      </a:r>
                      <a:endParaRPr lang="en-US" sz="12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126703053"/>
                  </a:ext>
                </a:extLst>
              </a:tr>
            </a:tbl>
          </a:graphicData>
        </a:graphic>
      </p:graphicFrame>
    </p:spTree>
    <p:extLst>
      <p:ext uri="{BB962C8B-B14F-4D97-AF65-F5344CB8AC3E}">
        <p14:creationId xmlns:p14="http://schemas.microsoft.com/office/powerpoint/2010/main" val="3173582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3" name="Title 2">
            <a:extLst>
              <a:ext uri="{FF2B5EF4-FFF2-40B4-BE49-F238E27FC236}">
                <a16:creationId xmlns:a16="http://schemas.microsoft.com/office/drawing/2014/main" id="{A7B23AEB-35AF-4889-8C94-ED27B8978F7B}"/>
              </a:ext>
            </a:extLst>
          </p:cNvPr>
          <p:cNvSpPr>
            <a:spLocks noGrp="1"/>
          </p:cNvSpPr>
          <p:nvPr>
            <p:ph type="title"/>
          </p:nvPr>
        </p:nvSpPr>
        <p:spPr/>
        <p:txBody>
          <a:bodyPr/>
          <a:lstStyle/>
          <a:p>
            <a:r>
              <a:rPr lang="en-US" dirty="0"/>
              <a:t>Capacity/Core sizing</a:t>
            </a:r>
          </a:p>
        </p:txBody>
      </p:sp>
      <p:sp>
        <p:nvSpPr>
          <p:cNvPr id="4" name="Rectangle 3">
            <a:extLst>
              <a:ext uri="{FF2B5EF4-FFF2-40B4-BE49-F238E27FC236}">
                <a16:creationId xmlns:a16="http://schemas.microsoft.com/office/drawing/2014/main" id="{0C82A5DD-E12A-4BA5-8975-CD19E90ED0C9}"/>
              </a:ext>
            </a:extLst>
          </p:cNvPr>
          <p:cNvSpPr/>
          <p:nvPr/>
        </p:nvSpPr>
        <p:spPr>
          <a:xfrm>
            <a:off x="451945" y="1387366"/>
            <a:ext cx="8198069" cy="3078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t"/>
          <a:lstStyle/>
          <a:p>
            <a:pPr marL="285750" indent="-285750">
              <a:buFont typeface="Arial" panose="020B0604020202020204" pitchFamily="34" charset="0"/>
              <a:buChar char="•"/>
            </a:pPr>
            <a:r>
              <a:rPr lang="en-US" dirty="0"/>
              <a:t>There are many factors which can decide on your application capacity of processing transaction.</a:t>
            </a:r>
          </a:p>
          <a:p>
            <a:endParaRPr lang="en-US" dirty="0"/>
          </a:p>
        </p:txBody>
      </p:sp>
      <p:sp>
        <p:nvSpPr>
          <p:cNvPr id="5" name="Rectangle 4">
            <a:extLst>
              <a:ext uri="{FF2B5EF4-FFF2-40B4-BE49-F238E27FC236}">
                <a16:creationId xmlns:a16="http://schemas.microsoft.com/office/drawing/2014/main" id="{37134A52-B86C-49E9-A00B-8BB25DF4BEA0}"/>
              </a:ext>
            </a:extLst>
          </p:cNvPr>
          <p:cNvSpPr/>
          <p:nvPr/>
        </p:nvSpPr>
        <p:spPr>
          <a:xfrm>
            <a:off x="1355834" y="1902372"/>
            <a:ext cx="7136525" cy="1545963"/>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t"/>
          <a:lstStyle/>
          <a:p>
            <a:pPr marL="342900" indent="-342900">
              <a:buFont typeface="+mj-lt"/>
              <a:buAutoNum type="arabicPeriod"/>
            </a:pPr>
            <a:r>
              <a:rPr lang="en-US" dirty="0"/>
              <a:t>What type of integration you are running.</a:t>
            </a:r>
          </a:p>
          <a:p>
            <a:pPr marL="342900" indent="-342900">
              <a:buFont typeface="+mj-lt"/>
              <a:buAutoNum type="arabicPeriod"/>
            </a:pPr>
            <a:r>
              <a:rPr lang="en-US" dirty="0"/>
              <a:t>No of request.</a:t>
            </a:r>
          </a:p>
          <a:p>
            <a:pPr marL="342900" indent="-342900">
              <a:buFont typeface="+mj-lt"/>
              <a:buAutoNum type="arabicPeriod"/>
            </a:pPr>
            <a:r>
              <a:rPr lang="en-US" dirty="0"/>
              <a:t>Payload sizes</a:t>
            </a:r>
          </a:p>
          <a:p>
            <a:pPr marL="342900" indent="-342900">
              <a:buFont typeface="+mj-lt"/>
              <a:buAutoNum type="arabicPeriod"/>
            </a:pPr>
            <a:r>
              <a:rPr lang="en-US" dirty="0"/>
              <a:t>Concurrent users accessing the api.</a:t>
            </a:r>
          </a:p>
          <a:p>
            <a:pPr marL="342900" indent="-342900">
              <a:buFont typeface="+mj-lt"/>
              <a:buAutoNum type="arabicPeriod"/>
            </a:pPr>
            <a:r>
              <a:rPr lang="en-US" dirty="0"/>
              <a:t>Complexity of your api. (simple/medium/high).</a:t>
            </a:r>
          </a:p>
          <a:p>
            <a:pPr marL="342900" indent="-342900">
              <a:buFont typeface="+mj-lt"/>
              <a:buAutoNum type="arabicPeriod"/>
            </a:pPr>
            <a:r>
              <a:rPr lang="en-US" dirty="0"/>
              <a:t>Dataweave mapping complexity</a:t>
            </a:r>
          </a:p>
          <a:p>
            <a:pPr lvl="3"/>
            <a:r>
              <a:rPr lang="en-US" dirty="0"/>
              <a:t> </a:t>
            </a:r>
          </a:p>
        </p:txBody>
      </p:sp>
      <p:graphicFrame>
        <p:nvGraphicFramePr>
          <p:cNvPr id="10" name="Table 9">
            <a:extLst>
              <a:ext uri="{FF2B5EF4-FFF2-40B4-BE49-F238E27FC236}">
                <a16:creationId xmlns:a16="http://schemas.microsoft.com/office/drawing/2014/main" id="{A5BD1E3C-A712-410A-B0F5-19342C923AA7}"/>
              </a:ext>
            </a:extLst>
          </p:cNvPr>
          <p:cNvGraphicFramePr>
            <a:graphicFrameLocks noGrp="1"/>
          </p:cNvGraphicFramePr>
          <p:nvPr>
            <p:extLst>
              <p:ext uri="{D42A27DB-BD31-4B8C-83A1-F6EECF244321}">
                <p14:modId xmlns:p14="http://schemas.microsoft.com/office/powerpoint/2010/main" val="1028409926"/>
              </p:ext>
            </p:extLst>
          </p:nvPr>
        </p:nvGraphicFramePr>
        <p:xfrm>
          <a:off x="1355834" y="3858151"/>
          <a:ext cx="2479128" cy="577215"/>
        </p:xfrm>
        <a:graphic>
          <a:graphicData uri="http://schemas.openxmlformats.org/drawingml/2006/table">
            <a:tbl>
              <a:tblPr>
                <a:tableStyleId>{3EDC43C9-7D88-49B5-AB39-5B79CDF6151A}</a:tableStyleId>
              </a:tblPr>
              <a:tblGrid>
                <a:gridCol w="1150722">
                  <a:extLst>
                    <a:ext uri="{9D8B030D-6E8A-4147-A177-3AD203B41FA5}">
                      <a16:colId xmlns:a16="http://schemas.microsoft.com/office/drawing/2014/main" val="2559312842"/>
                    </a:ext>
                  </a:extLst>
                </a:gridCol>
                <a:gridCol w="538321">
                  <a:extLst>
                    <a:ext uri="{9D8B030D-6E8A-4147-A177-3AD203B41FA5}">
                      <a16:colId xmlns:a16="http://schemas.microsoft.com/office/drawing/2014/main" val="2461157708"/>
                    </a:ext>
                  </a:extLst>
                </a:gridCol>
                <a:gridCol w="790085">
                  <a:extLst>
                    <a:ext uri="{9D8B030D-6E8A-4147-A177-3AD203B41FA5}">
                      <a16:colId xmlns:a16="http://schemas.microsoft.com/office/drawing/2014/main" val="246404029"/>
                    </a:ext>
                  </a:extLst>
                </a:gridCol>
              </a:tblGrid>
              <a:tr h="190500">
                <a:tc>
                  <a:txBody>
                    <a:bodyPr/>
                    <a:lstStyle/>
                    <a:p>
                      <a:pPr algn="l" fontAlgn="b"/>
                      <a:r>
                        <a:rPr lang="en-US" sz="1200" u="none" strike="noStrike" dirty="0">
                          <a:effectLst/>
                        </a:rPr>
                        <a:t>Environments</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dirty="0">
                          <a:effectLst/>
                        </a:rPr>
                        <a:t>vCore</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200" u="none" strike="noStrike" dirty="0">
                          <a:effectLst/>
                        </a:rPr>
                        <a:t>application </a:t>
                      </a:r>
                      <a:endParaRPr lang="en-US" sz="12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68557538"/>
                  </a:ext>
                </a:extLst>
              </a:tr>
              <a:tr h="190500">
                <a:tc>
                  <a:txBody>
                    <a:bodyPr/>
                    <a:lstStyle/>
                    <a:p>
                      <a:pPr algn="l" fontAlgn="b"/>
                      <a:r>
                        <a:rPr lang="en-US" sz="1200" u="none" strike="noStrike">
                          <a:effectLst/>
                        </a:rPr>
                        <a:t>Production</a:t>
                      </a:r>
                      <a:endParaRPr lang="en-US" sz="12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200" u="none" strike="noStrike" dirty="0">
                          <a:effectLst/>
                        </a:rPr>
                        <a:t>6</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1200" u="none" strike="noStrike" dirty="0">
                          <a:effectLst/>
                        </a:rPr>
                        <a:t>60</a:t>
                      </a:r>
                      <a:endParaRPr lang="en-US" sz="12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558802250"/>
                  </a:ext>
                </a:extLst>
              </a:tr>
              <a:tr h="190500">
                <a:tc>
                  <a:txBody>
                    <a:bodyPr/>
                    <a:lstStyle/>
                    <a:p>
                      <a:pPr algn="l" fontAlgn="b"/>
                      <a:r>
                        <a:rPr lang="en-US" sz="1200" u="none" strike="noStrike" dirty="0">
                          <a:effectLst/>
                        </a:rPr>
                        <a:t>Non Production</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1200" u="none" strike="noStrike" dirty="0">
                          <a:effectLst/>
                        </a:rPr>
                        <a:t>12</a:t>
                      </a:r>
                      <a:endParaRPr lang="en-US" sz="12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1200" u="none" strike="noStrike" dirty="0">
                          <a:effectLst/>
                        </a:rPr>
                        <a:t>120</a:t>
                      </a:r>
                      <a:endParaRPr lang="en-US" sz="12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779402057"/>
                  </a:ext>
                </a:extLst>
              </a:tr>
            </a:tbl>
          </a:graphicData>
        </a:graphic>
      </p:graphicFrame>
      <p:sp>
        <p:nvSpPr>
          <p:cNvPr id="6" name="Rectangle 5">
            <a:extLst>
              <a:ext uri="{FF2B5EF4-FFF2-40B4-BE49-F238E27FC236}">
                <a16:creationId xmlns:a16="http://schemas.microsoft.com/office/drawing/2014/main" id="{440ECC2C-FB55-4342-B569-FEF78ABB9F45}"/>
              </a:ext>
            </a:extLst>
          </p:cNvPr>
          <p:cNvSpPr/>
          <p:nvPr/>
        </p:nvSpPr>
        <p:spPr>
          <a:xfrm>
            <a:off x="1061544" y="3574712"/>
            <a:ext cx="4992414" cy="15706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r>
              <a:rPr lang="en-US" dirty="0"/>
              <a:t>Considering 0.1vCore for a single application deployment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4456CD-8562-43D6-8916-0654D3CB3E6B}"/>
              </a:ext>
            </a:extLst>
          </p:cNvPr>
          <p:cNvPicPr>
            <a:picLocks noChangeAspect="1"/>
          </p:cNvPicPr>
          <p:nvPr/>
        </p:nvPicPr>
        <p:blipFill>
          <a:blip r:embed="rId2"/>
          <a:stretch>
            <a:fillRect/>
          </a:stretch>
        </p:blipFill>
        <p:spPr>
          <a:xfrm>
            <a:off x="674303" y="607793"/>
            <a:ext cx="6840593" cy="3381375"/>
          </a:xfrm>
          <a:prstGeom prst="rect">
            <a:avLst/>
          </a:prstGeom>
        </p:spPr>
      </p:pic>
      <p:sp>
        <p:nvSpPr>
          <p:cNvPr id="5" name="Rectangle 4">
            <a:extLst>
              <a:ext uri="{FF2B5EF4-FFF2-40B4-BE49-F238E27FC236}">
                <a16:creationId xmlns:a16="http://schemas.microsoft.com/office/drawing/2014/main" id="{296C81B2-E05F-431B-8B62-D834284DF5D9}"/>
              </a:ext>
            </a:extLst>
          </p:cNvPr>
          <p:cNvSpPr/>
          <p:nvPr/>
        </p:nvSpPr>
        <p:spPr>
          <a:xfrm>
            <a:off x="388883" y="4120056"/>
            <a:ext cx="8460827" cy="41565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t"/>
          <a:lstStyle/>
          <a:p>
            <a:r>
              <a:rPr lang="en-US" b="1" dirty="0">
                <a:solidFill>
                  <a:schemeClr val="bg1">
                    <a:lumMod val="50000"/>
                  </a:schemeClr>
                </a:solidFill>
              </a:rPr>
              <a:t>HTTP Get with 1Kb payload for 0.1, 1, 4 </a:t>
            </a:r>
            <a:r>
              <a:rPr lang="en-US" b="1" dirty="0" err="1">
                <a:solidFill>
                  <a:schemeClr val="bg1">
                    <a:lumMod val="50000"/>
                  </a:schemeClr>
                </a:solidFill>
              </a:rPr>
              <a:t>vCores</a:t>
            </a:r>
            <a:r>
              <a:rPr lang="en-US" b="1" dirty="0">
                <a:solidFill>
                  <a:schemeClr val="bg1">
                    <a:lumMod val="50000"/>
                  </a:schemeClr>
                </a:solidFill>
              </a:rPr>
              <a:t> – average throughput and % of CPU usage</a:t>
            </a:r>
          </a:p>
        </p:txBody>
      </p:sp>
    </p:spTree>
    <p:extLst>
      <p:ext uri="{BB962C8B-B14F-4D97-AF65-F5344CB8AC3E}">
        <p14:creationId xmlns:p14="http://schemas.microsoft.com/office/powerpoint/2010/main" val="4085622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22"/>
        <p:cNvGrpSpPr/>
        <p:nvPr/>
      </p:nvGrpSpPr>
      <p:grpSpPr>
        <a:xfrm>
          <a:off x="0" y="0"/>
          <a:ext cx="0" cy="0"/>
          <a:chOff x="0" y="0"/>
          <a:chExt cx="0" cy="0"/>
        </a:xfrm>
      </p:grpSpPr>
      <p:pic>
        <p:nvPicPr>
          <p:cNvPr id="823" name="Google Shape;823;p9"/>
          <p:cNvPicPr preferRelativeResize="0">
            <a:picLocks noGrp="1"/>
          </p:cNvPicPr>
          <p:nvPr>
            <p:ph type="pic" idx="2"/>
          </p:nvPr>
        </p:nvPicPr>
        <p:blipFill rotWithShape="1">
          <a:blip r:embed="rId3">
            <a:alphaModFix/>
          </a:blip>
          <a:srcRect/>
          <a:stretch/>
        </p:blipFill>
        <p:spPr>
          <a:xfrm>
            <a:off x="125" y="0"/>
            <a:ext cx="9144000" cy="5143500"/>
          </a:xfrm>
          <a:prstGeom prst="rect">
            <a:avLst/>
          </a:prstGeom>
          <a:noFill/>
          <a:ln>
            <a:noFill/>
          </a:ln>
        </p:spPr>
      </p:pic>
      <p:sp>
        <p:nvSpPr>
          <p:cNvPr id="824" name="Google Shape;824;p9"/>
          <p:cNvSpPr/>
          <p:nvPr/>
        </p:nvSpPr>
        <p:spPr>
          <a:xfrm>
            <a:off x="0" y="0"/>
            <a:ext cx="9167700" cy="5143500"/>
          </a:xfrm>
          <a:prstGeom prst="rect">
            <a:avLst/>
          </a:prstGeom>
          <a:solidFill>
            <a:schemeClr val="dk1">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Georgia"/>
              <a:ea typeface="Georgia"/>
              <a:cs typeface="Georgia"/>
              <a:sym typeface="Georgia"/>
            </a:endParaRPr>
          </a:p>
        </p:txBody>
      </p:sp>
      <p:sp>
        <p:nvSpPr>
          <p:cNvPr id="825" name="Google Shape;825;p9"/>
          <p:cNvSpPr txBox="1">
            <a:spLocks noGrp="1"/>
          </p:cNvSpPr>
          <p:nvPr>
            <p:ph type="body" idx="1"/>
          </p:nvPr>
        </p:nvSpPr>
        <p:spPr>
          <a:xfrm>
            <a:off x="-19209" y="2007775"/>
            <a:ext cx="9144000" cy="561600"/>
          </a:xfrm>
          <a:prstGeom prst="rect">
            <a:avLst/>
          </a:prstGeom>
          <a:noFill/>
          <a:ln>
            <a:noFill/>
          </a:ln>
        </p:spPr>
        <p:txBody>
          <a:bodyPr spcFirstLastPara="1" wrap="square" lIns="288000" tIns="0" rIns="288000" bIns="0" anchor="t" anchorCtr="0">
            <a:noAutofit/>
          </a:bodyPr>
          <a:lstStyle/>
          <a:p>
            <a:pPr marL="0" lvl="0" indent="0" algn="ctr" rtl="0">
              <a:lnSpc>
                <a:spcPct val="90000"/>
              </a:lnSpc>
              <a:spcBef>
                <a:spcPts val="0"/>
              </a:spcBef>
              <a:spcAft>
                <a:spcPts val="0"/>
              </a:spcAft>
              <a:buSzPts val="3200"/>
              <a:buNone/>
            </a:pPr>
            <a:r>
              <a:rPr lang="en" sz="3000" b="1"/>
              <a:t>Thank you!</a:t>
            </a:r>
            <a:endParaRPr sz="3000" b="1">
              <a:solidFill>
                <a:schemeClr val="dk2"/>
              </a:solidFill>
            </a:endParaRPr>
          </a:p>
        </p:txBody>
      </p:sp>
      <p:sp>
        <p:nvSpPr>
          <p:cNvPr id="826" name="Google Shape;826;p9"/>
          <p:cNvSpPr txBox="1"/>
          <p:nvPr/>
        </p:nvSpPr>
        <p:spPr>
          <a:xfrm>
            <a:off x="455293" y="4869180"/>
            <a:ext cx="3981900" cy="1029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Arial"/>
                <a:ea typeface="Arial"/>
                <a:cs typeface="Arial"/>
                <a:sym typeface="Arial"/>
              </a:rPr>
              <a:t>Confidential information for the sole benefit and use of PwC’s client</a:t>
            </a:r>
            <a:endParaRPr sz="1300" b="0" i="0" u="none" strike="noStrike" cap="none">
              <a:solidFill>
                <a:srgbClr val="FFFFFF"/>
              </a:solidFill>
              <a:latin typeface="Arial"/>
              <a:ea typeface="Arial"/>
              <a:cs typeface="Arial"/>
              <a:sym typeface="Arial"/>
            </a:endParaRPr>
          </a:p>
        </p:txBody>
      </p:sp>
      <p:sp>
        <p:nvSpPr>
          <p:cNvPr id="827" name="Google Shape;827;p9"/>
          <p:cNvSpPr txBox="1"/>
          <p:nvPr/>
        </p:nvSpPr>
        <p:spPr>
          <a:xfrm>
            <a:off x="455294" y="4766310"/>
            <a:ext cx="3981900" cy="1029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rgbClr val="FFFFFF"/>
                </a:solidFill>
                <a:latin typeface="Arial"/>
                <a:ea typeface="Arial"/>
                <a:cs typeface="Arial"/>
                <a:sym typeface="Arial"/>
              </a:rPr>
              <a:t>PwC | Sandy Spring Bank</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831"/>
        <p:cNvGrpSpPr/>
        <p:nvPr/>
      </p:nvGrpSpPr>
      <p:grpSpPr>
        <a:xfrm>
          <a:off x="0" y="0"/>
          <a:ext cx="0" cy="0"/>
          <a:chOff x="0" y="0"/>
          <a:chExt cx="0" cy="0"/>
        </a:xfrm>
      </p:grpSpPr>
      <p:sp>
        <p:nvSpPr>
          <p:cNvPr id="832" name="Google Shape;832;p3"/>
          <p:cNvSpPr txBox="1">
            <a:spLocks noGrp="1"/>
          </p:cNvSpPr>
          <p:nvPr>
            <p:ph type="title"/>
          </p:nvPr>
        </p:nvSpPr>
        <p:spPr>
          <a:xfrm>
            <a:off x="370276" y="322275"/>
            <a:ext cx="7265100" cy="1040400"/>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SzPts val="2400"/>
              <a:buNone/>
            </a:pPr>
            <a:r>
              <a:rPr lang="en">
                <a:solidFill>
                  <a:srgbClr val="000000"/>
                </a:solidFill>
              </a:rPr>
              <a:t>Project Objectives - High Level</a:t>
            </a:r>
            <a:endParaRPr/>
          </a:p>
        </p:txBody>
      </p:sp>
      <p:sp>
        <p:nvSpPr>
          <p:cNvPr id="833" name="Google Shape;833;p3"/>
          <p:cNvSpPr txBox="1"/>
          <p:nvPr/>
        </p:nvSpPr>
        <p:spPr>
          <a:xfrm>
            <a:off x="455294" y="4766310"/>
            <a:ext cx="3981900" cy="1029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rgbClr val="000000"/>
                </a:solidFill>
                <a:latin typeface="Arial"/>
                <a:ea typeface="Arial"/>
                <a:cs typeface="Arial"/>
                <a:sym typeface="Arial"/>
              </a:rPr>
              <a:t>PwC | Sandy Spring Bank</a:t>
            </a:r>
            <a:endParaRPr sz="1400" b="0" i="0" u="none" strike="noStrike" cap="none">
              <a:solidFill>
                <a:srgbClr val="000000"/>
              </a:solidFill>
              <a:latin typeface="Arial"/>
              <a:ea typeface="Arial"/>
              <a:cs typeface="Arial"/>
              <a:sym typeface="Arial"/>
            </a:endParaRPr>
          </a:p>
        </p:txBody>
      </p:sp>
      <p:sp>
        <p:nvSpPr>
          <p:cNvPr id="834" name="Google Shape;834;p3"/>
          <p:cNvSpPr txBox="1"/>
          <p:nvPr/>
        </p:nvSpPr>
        <p:spPr>
          <a:xfrm>
            <a:off x="6153350" y="4766310"/>
            <a:ext cx="2648100" cy="102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chemeClr val="dk1"/>
                </a:solidFill>
                <a:latin typeface="Arial"/>
                <a:ea typeface="Arial"/>
                <a:cs typeface="Arial"/>
                <a:sym typeface="Arial"/>
              </a:rPr>
              <a:t>8</a:t>
            </a:fld>
            <a:endParaRPr sz="600" b="0" i="0" u="none" strike="noStrike" cap="none">
              <a:solidFill>
                <a:schemeClr val="dk1"/>
              </a:solidFill>
              <a:latin typeface="Arial"/>
              <a:ea typeface="Arial"/>
              <a:cs typeface="Arial"/>
              <a:sym typeface="Arial"/>
            </a:endParaRPr>
          </a:p>
        </p:txBody>
      </p:sp>
      <p:sp>
        <p:nvSpPr>
          <p:cNvPr id="835" name="Google Shape;835;p3"/>
          <p:cNvSpPr/>
          <p:nvPr/>
        </p:nvSpPr>
        <p:spPr>
          <a:xfrm>
            <a:off x="514475" y="1052875"/>
            <a:ext cx="8221200" cy="3324000"/>
          </a:xfrm>
          <a:prstGeom prst="rect">
            <a:avLst/>
          </a:prstGeom>
          <a:noFill/>
          <a:ln>
            <a:noFill/>
          </a:ln>
        </p:spPr>
        <p:txBody>
          <a:bodyPr spcFirstLastPara="1" wrap="square" lIns="91425" tIns="45700" rIns="91425" bIns="45700" anchor="t" anchorCtr="0">
            <a:spAutoFit/>
          </a:bodyPr>
          <a:lstStyle/>
          <a:p>
            <a:pPr marL="457200" marR="0" lvl="0" indent="-317500" algn="l" rtl="0">
              <a:lnSpc>
                <a:spcPct val="100000"/>
              </a:lnSpc>
              <a:spcBef>
                <a:spcPts val="0"/>
              </a:spcBef>
              <a:spcAft>
                <a:spcPts val="0"/>
              </a:spcAft>
              <a:buClr>
                <a:schemeClr val="dk1"/>
              </a:buClr>
              <a:buSzPts val="1400"/>
              <a:buFont typeface="Georgia"/>
              <a:buChar char="●"/>
            </a:pPr>
            <a:r>
              <a:rPr lang="en" sz="1400" b="0" i="1" u="none" strike="noStrike" cap="none">
                <a:solidFill>
                  <a:schemeClr val="dk1"/>
                </a:solidFill>
                <a:latin typeface="Georgia"/>
                <a:ea typeface="Georgia"/>
                <a:cs typeface="Georgia"/>
                <a:sym typeface="Georgia"/>
              </a:rPr>
              <a:t>Mulesoft platform provides the foundation for hosting APIs and acts as a middleware layer </a:t>
            </a:r>
            <a:endParaRPr sz="1400" b="0" i="1" u="none" strike="noStrike" cap="none">
              <a:solidFill>
                <a:schemeClr val="dk1"/>
              </a:solidFill>
              <a:latin typeface="Georgia"/>
              <a:ea typeface="Georgia"/>
              <a:cs typeface="Georgia"/>
              <a:sym typeface="Georgia"/>
            </a:endParaRPr>
          </a:p>
          <a:p>
            <a:pPr marL="457200" marR="0" lvl="0" indent="-317500" algn="l" rtl="0">
              <a:lnSpc>
                <a:spcPct val="100000"/>
              </a:lnSpc>
              <a:spcBef>
                <a:spcPts val="1000"/>
              </a:spcBef>
              <a:spcAft>
                <a:spcPts val="0"/>
              </a:spcAft>
              <a:buClr>
                <a:schemeClr val="dk1"/>
              </a:buClr>
              <a:buSzPts val="1400"/>
              <a:buFont typeface="Georgia"/>
              <a:buChar char="●"/>
            </a:pPr>
            <a:r>
              <a:rPr lang="en" sz="1400" b="0" i="1" u="none" strike="noStrike" cap="none">
                <a:solidFill>
                  <a:schemeClr val="dk1"/>
                </a:solidFill>
                <a:latin typeface="Georgia"/>
                <a:ea typeface="Georgia"/>
                <a:cs typeface="Georgia"/>
                <a:sym typeface="Georgia"/>
              </a:rPr>
              <a:t>The Mulesoft C4E (center for enablement) provides common framework, patterns, best practices</a:t>
            </a:r>
            <a:endParaRPr/>
          </a:p>
          <a:p>
            <a:pPr marL="457200" marR="0" lvl="0" indent="-317500" algn="l" rtl="0">
              <a:lnSpc>
                <a:spcPct val="100000"/>
              </a:lnSpc>
              <a:spcBef>
                <a:spcPts val="1000"/>
              </a:spcBef>
              <a:spcAft>
                <a:spcPts val="0"/>
              </a:spcAft>
              <a:buClr>
                <a:schemeClr val="dk1"/>
              </a:buClr>
              <a:buSzPts val="1400"/>
              <a:buFont typeface="Georgia"/>
              <a:buChar char="●"/>
            </a:pPr>
            <a:r>
              <a:rPr lang="en" sz="1400" b="0" i="1" u="none" strike="noStrike" cap="none">
                <a:solidFill>
                  <a:schemeClr val="dk1"/>
                </a:solidFill>
                <a:latin typeface="Georgia"/>
                <a:ea typeface="Georgia"/>
                <a:cs typeface="Georgia"/>
                <a:sym typeface="Georgia"/>
              </a:rPr>
              <a:t>API as a product </a:t>
            </a:r>
            <a:r>
              <a:rPr lang="en" i="1">
                <a:solidFill>
                  <a:schemeClr val="dk1"/>
                </a:solidFill>
                <a:latin typeface="Georgia"/>
                <a:ea typeface="Georgia"/>
                <a:cs typeface="Georgia"/>
                <a:sym typeface="Georgia"/>
              </a:rPr>
              <a:t>enables the bank to interact with other technologies, opens the door for </a:t>
            </a:r>
            <a:r>
              <a:rPr lang="en" sz="1400" b="0" i="1" u="none" strike="noStrike" cap="none">
                <a:solidFill>
                  <a:schemeClr val="dk1"/>
                </a:solidFill>
                <a:latin typeface="Georgia"/>
                <a:ea typeface="Georgia"/>
                <a:cs typeface="Georgia"/>
                <a:sym typeface="Georgia"/>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
                  </a:ext>
                </a:extLst>
              </a:rPr>
              <a:t>future of banking innovations and help accelerate digital transformation</a:t>
            </a:r>
            <a:endParaRPr sz="1400" b="0" i="1" u="none" strike="noStrike" cap="none">
              <a:solidFill>
                <a:schemeClr val="dk1"/>
              </a:solidFill>
              <a:latin typeface="Georgia"/>
              <a:ea typeface="Georgia"/>
              <a:cs typeface="Georgia"/>
              <a:sym typeface="Georgia"/>
            </a:endParaRPr>
          </a:p>
          <a:p>
            <a:pPr marL="457200" marR="0" lvl="0" indent="-317500" algn="l" rtl="0">
              <a:lnSpc>
                <a:spcPct val="100000"/>
              </a:lnSpc>
              <a:spcBef>
                <a:spcPts val="1000"/>
              </a:spcBef>
              <a:spcAft>
                <a:spcPts val="0"/>
              </a:spcAft>
              <a:buClr>
                <a:schemeClr val="dk1"/>
              </a:buClr>
              <a:buSzPts val="1400"/>
              <a:buFont typeface="Georgia"/>
              <a:buChar char="●"/>
            </a:pPr>
            <a:r>
              <a:rPr lang="en" sz="1400" b="0" i="1" u="none" strike="noStrike" cap="none">
                <a:solidFill>
                  <a:schemeClr val="dk1"/>
                </a:solidFill>
                <a:latin typeface="Georgia"/>
                <a:ea typeface="Georgia"/>
                <a:cs typeface="Georgia"/>
                <a:sym typeface="Georgia"/>
              </a:rPr>
              <a:t>Provide </a:t>
            </a:r>
            <a:r>
              <a:rPr lang="en" i="1">
                <a:solidFill>
                  <a:schemeClr val="dk1"/>
                </a:solidFill>
                <a:latin typeface="Georgia"/>
                <a:ea typeface="Georgia"/>
                <a:cs typeface="Georgia"/>
                <a:sym typeface="Georgia"/>
              </a:rPr>
              <a:t>governance</a:t>
            </a:r>
            <a:r>
              <a:rPr lang="en" sz="1400" b="0" i="1" u="none" strike="noStrike" cap="none">
                <a:solidFill>
                  <a:schemeClr val="dk1"/>
                </a:solidFill>
                <a:latin typeface="Georgia"/>
                <a:ea typeface="Georgia"/>
                <a:cs typeface="Georgia"/>
                <a:sym typeface="Georgia"/>
              </a:rPr>
              <a:t>, routing, orchestration, transformation, and persona-based management capabilities</a:t>
            </a:r>
            <a:endParaRPr sz="1400" b="0" i="1" u="none" strike="noStrike" cap="none">
              <a:solidFill>
                <a:schemeClr val="dk1"/>
              </a:solidFill>
              <a:latin typeface="Georgia"/>
              <a:ea typeface="Georgia"/>
              <a:cs typeface="Georgia"/>
              <a:sym typeface="Georgia"/>
            </a:endParaRPr>
          </a:p>
          <a:p>
            <a:pPr marL="457200" marR="0" lvl="0" indent="-317500" algn="l" rtl="0">
              <a:lnSpc>
                <a:spcPct val="100000"/>
              </a:lnSpc>
              <a:spcBef>
                <a:spcPts val="1000"/>
              </a:spcBef>
              <a:spcAft>
                <a:spcPts val="0"/>
              </a:spcAft>
              <a:buClr>
                <a:schemeClr val="dk1"/>
              </a:buClr>
              <a:buSzPts val="1400"/>
              <a:buFont typeface="Georgia"/>
              <a:buChar char="●"/>
            </a:pPr>
            <a:r>
              <a:rPr lang="en" sz="1400" b="0" i="1" u="none" strike="noStrike" cap="none">
                <a:solidFill>
                  <a:schemeClr val="dk1"/>
                </a:solidFill>
                <a:latin typeface="Georgia"/>
                <a:ea typeface="Georgia"/>
                <a:cs typeface="Georgia"/>
                <a:sym typeface="Georgia"/>
              </a:rPr>
              <a:t>Design, </a:t>
            </a:r>
            <a:r>
              <a:rPr lang="en" i="1">
                <a:solidFill>
                  <a:schemeClr val="dk1"/>
                </a:solidFill>
                <a:latin typeface="Georgia"/>
                <a:ea typeface="Georgia"/>
                <a:cs typeface="Georgia"/>
                <a:sym typeface="Georgia"/>
              </a:rPr>
              <a:t>b</a:t>
            </a:r>
            <a:r>
              <a:rPr lang="en" sz="1400" b="0" i="1" u="none" strike="noStrike" cap="none">
                <a:solidFill>
                  <a:schemeClr val="dk1"/>
                </a:solidFill>
                <a:latin typeface="Georgia"/>
                <a:ea typeface="Georgia"/>
                <a:cs typeface="Georgia"/>
                <a:sym typeface="Georgia"/>
              </a:rPr>
              <a:t>uild and </a:t>
            </a:r>
            <a:r>
              <a:rPr lang="en" i="1">
                <a:solidFill>
                  <a:schemeClr val="dk1"/>
                </a:solidFill>
                <a:latin typeface="Georgia"/>
                <a:ea typeface="Georgia"/>
                <a:cs typeface="Georgia"/>
                <a:sym typeface="Georgia"/>
              </a:rPr>
              <a:t>d</a:t>
            </a:r>
            <a:r>
              <a:rPr lang="en" sz="1400" b="0" i="1" u="none" strike="noStrike" cap="none">
                <a:solidFill>
                  <a:schemeClr val="dk1"/>
                </a:solidFill>
                <a:latin typeface="Georgia"/>
                <a:ea typeface="Georgia"/>
                <a:cs typeface="Georgia"/>
                <a:sym typeface="Georgia"/>
              </a:rPr>
              <a:t>eploy APIs on an Enterprise Integration Platform</a:t>
            </a:r>
            <a:r>
              <a:rPr lang="en" i="1">
                <a:solidFill>
                  <a:schemeClr val="dk1"/>
                </a:solidFill>
                <a:latin typeface="Georgia"/>
                <a:ea typeface="Georgia"/>
                <a:cs typeface="Georgia"/>
                <a:sym typeface="Georgia"/>
              </a:rPr>
              <a:t>, </a:t>
            </a:r>
            <a:r>
              <a:rPr lang="en" i="1">
                <a:solidFill>
                  <a:schemeClr val="dk1"/>
                </a:solidFill>
                <a:latin typeface="Georgia"/>
                <a:ea typeface="Georgia"/>
                <a:cs typeface="Georgia"/>
                <a:sym typeface="Georgia"/>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9"/>
                  </a:ext>
                </a:extLst>
              </a:rPr>
              <a:t>with the initial goal of supporting the bank’s digital initiative of launching a new Consumer / Retail servic</a:t>
            </a:r>
            <a:r>
              <a:rPr lang="en" i="1">
                <a:solidFill>
                  <a:schemeClr val="dk1"/>
                </a:solidFill>
                <a:latin typeface="Georgia"/>
                <a:ea typeface="Georgia"/>
                <a:cs typeface="Georgia"/>
                <a:sym typeface="Georgia"/>
              </a:rPr>
              <a:t>ing platform</a:t>
            </a:r>
            <a:endParaRPr i="1">
              <a:solidFill>
                <a:schemeClr val="dk1"/>
              </a:solidFill>
              <a:latin typeface="Georgia"/>
              <a:ea typeface="Georgia"/>
              <a:cs typeface="Georgia"/>
              <a:sym typeface="Georgia"/>
            </a:endParaRPr>
          </a:p>
          <a:p>
            <a:pPr marL="457200" marR="0" lvl="0" indent="-317500" algn="l" rtl="0">
              <a:lnSpc>
                <a:spcPct val="100000"/>
              </a:lnSpc>
              <a:spcBef>
                <a:spcPts val="1000"/>
              </a:spcBef>
              <a:spcAft>
                <a:spcPts val="1000"/>
              </a:spcAft>
              <a:buClr>
                <a:schemeClr val="dk1"/>
              </a:buClr>
              <a:buSzPts val="1400"/>
              <a:buFont typeface="Georgia"/>
              <a:buChar char="●"/>
            </a:pPr>
            <a:r>
              <a:rPr lang="en" i="1">
                <a:solidFill>
                  <a:schemeClr val="dk1"/>
                </a:solidFill>
                <a:latin typeface="Georgia"/>
                <a:ea typeface="Georgia"/>
                <a:cs typeface="Georgia"/>
                <a:sym typeface="Georgia"/>
              </a:rPr>
              <a:t>Create an a</a:t>
            </a:r>
            <a:r>
              <a:rPr lang="en" sz="1400" b="0" i="1" u="none" strike="noStrike" cap="none">
                <a:solidFill>
                  <a:schemeClr val="dk1"/>
                </a:solidFill>
                <a:latin typeface="Georgia"/>
                <a:ea typeface="Georgia"/>
                <a:cs typeface="Georgia"/>
                <a:sym typeface="Georgia"/>
              </a:rPr>
              <a:t>bstraction layer on top of multiple backend systems to reduce dependencies and improve reusability</a:t>
            </a:r>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ASTSLIDEVIEWED" val="256,1,Slide1"/>
</p:tagLst>
</file>

<file path=ppt/theme/theme1.xml><?xml version="1.0" encoding="utf-8"?>
<a:theme xmlns:a="http://schemas.openxmlformats.org/drawingml/2006/main" name="PwC">
  <a:themeElements>
    <a:clrScheme name="PwC Colors">
      <a:dk1>
        <a:srgbClr val="000000"/>
      </a:dk1>
      <a:lt1>
        <a:srgbClr val="FFFFFF"/>
      </a:lt1>
      <a:dk2>
        <a:srgbClr val="7D7D7D"/>
      </a:dk2>
      <a:lt2>
        <a:srgbClr val="DEDEDE"/>
      </a:lt2>
      <a:accent1>
        <a:srgbClr val="D04A02"/>
      </a:accent1>
      <a:accent2>
        <a:srgbClr val="FFB600"/>
      </a:accent2>
      <a:accent3>
        <a:srgbClr val="E0301E"/>
      </a:accent3>
      <a:accent4>
        <a:srgbClr val="EB8C00"/>
      </a:accent4>
      <a:accent5>
        <a:srgbClr val="D93954"/>
      </a:accent5>
      <a:accent6>
        <a:srgbClr val="464646"/>
      </a:accent6>
      <a:hlink>
        <a:srgbClr val="D04A02"/>
      </a:hlink>
      <a:folHlink>
        <a:srgbClr val="D9395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wC">
  <a:themeElements>
    <a:clrScheme name="PwC Colors">
      <a:dk1>
        <a:srgbClr val="000000"/>
      </a:dk1>
      <a:lt1>
        <a:srgbClr val="FFFFFF"/>
      </a:lt1>
      <a:dk2>
        <a:srgbClr val="7D7D7D"/>
      </a:dk2>
      <a:lt2>
        <a:srgbClr val="DEDEDE"/>
      </a:lt2>
      <a:accent1>
        <a:srgbClr val="D04A02"/>
      </a:accent1>
      <a:accent2>
        <a:srgbClr val="FFB600"/>
      </a:accent2>
      <a:accent3>
        <a:srgbClr val="E0301E"/>
      </a:accent3>
      <a:accent4>
        <a:srgbClr val="EB8C00"/>
      </a:accent4>
      <a:accent5>
        <a:srgbClr val="D93954"/>
      </a:accent5>
      <a:accent6>
        <a:srgbClr val="464646"/>
      </a:accent6>
      <a:hlink>
        <a:srgbClr val="D04A02"/>
      </a:hlink>
      <a:folHlink>
        <a:srgbClr val="D9395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484</TotalTime>
  <Words>658</Words>
  <Application>Microsoft Office PowerPoint</Application>
  <PresentationFormat>On-screen Show (16:9)</PresentationFormat>
  <Paragraphs>108</Paragraphs>
  <Slides>8</Slides>
  <Notes>7</Notes>
  <HiddenSlides>1</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8</vt:i4>
      </vt:variant>
    </vt:vector>
  </HeadingPairs>
  <TitlesOfParts>
    <vt:vector size="14" baseType="lpstr">
      <vt:lpstr>Arial</vt:lpstr>
      <vt:lpstr>Verdana</vt:lpstr>
      <vt:lpstr>Calibri</vt:lpstr>
      <vt:lpstr>Georgia</vt:lpstr>
      <vt:lpstr>PwC</vt:lpstr>
      <vt:lpstr>PwC</vt:lpstr>
      <vt:lpstr>April 16, 2021</vt:lpstr>
      <vt:lpstr>Introductions to Cloudhub and features</vt:lpstr>
      <vt:lpstr>Introductions to Cloudhub and features</vt:lpstr>
      <vt:lpstr>CloudHub vCore and Sizes</vt:lpstr>
      <vt:lpstr>Capacity/Core sizing</vt:lpstr>
      <vt:lpstr>PowerPoint Presentation</vt:lpstr>
      <vt:lpstr>PowerPoint Presentation</vt:lpstr>
      <vt:lpstr>Project Objectives - High Level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March 29, 2021</dc:title>
  <cp:lastModifiedBy>Binay Nanda (US - ADVS)</cp:lastModifiedBy>
  <cp:revision>17</cp:revision>
  <dcterms:modified xsi:type="dcterms:W3CDTF">2021-04-16T08:22:47Z</dcterms:modified>
</cp:coreProperties>
</file>